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1"/>
  </p:sldMasterIdLst>
  <p:notesMasterIdLst>
    <p:notesMasterId r:id="rId39"/>
  </p:notesMasterIdLst>
  <p:sldIdLst>
    <p:sldId id="483" r:id="rId2"/>
    <p:sldId id="436" r:id="rId3"/>
    <p:sldId id="389" r:id="rId4"/>
    <p:sldId id="492" r:id="rId5"/>
    <p:sldId id="490" r:id="rId6"/>
    <p:sldId id="429" r:id="rId7"/>
    <p:sldId id="485" r:id="rId8"/>
    <p:sldId id="430" r:id="rId9"/>
    <p:sldId id="431" r:id="rId10"/>
    <p:sldId id="432" r:id="rId11"/>
    <p:sldId id="486" r:id="rId12"/>
    <p:sldId id="487" r:id="rId13"/>
    <p:sldId id="358" r:id="rId14"/>
    <p:sldId id="513" r:id="rId15"/>
    <p:sldId id="395" r:id="rId16"/>
    <p:sldId id="491" r:id="rId17"/>
    <p:sldId id="499" r:id="rId18"/>
    <p:sldId id="495" r:id="rId19"/>
    <p:sldId id="501" r:id="rId20"/>
    <p:sldId id="502" r:id="rId21"/>
    <p:sldId id="517" r:id="rId22"/>
    <p:sldId id="480" r:id="rId23"/>
    <p:sldId id="519" r:id="rId24"/>
    <p:sldId id="520" r:id="rId25"/>
    <p:sldId id="521" r:id="rId26"/>
    <p:sldId id="505" r:id="rId27"/>
    <p:sldId id="523" r:id="rId28"/>
    <p:sldId id="500" r:id="rId29"/>
    <p:sldId id="525" r:id="rId30"/>
    <p:sldId id="526" r:id="rId31"/>
    <p:sldId id="463" r:id="rId32"/>
    <p:sldId id="528" r:id="rId33"/>
    <p:sldId id="506" r:id="rId34"/>
    <p:sldId id="529" r:id="rId35"/>
    <p:sldId id="453" r:id="rId36"/>
    <p:sldId id="530" r:id="rId37"/>
    <p:sldId id="3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C94991-AFC3-4290-AAD3-F80CAEDAB84A}">
          <p14:sldIdLst>
            <p14:sldId id="483"/>
            <p14:sldId id="436"/>
          </p14:sldIdLst>
        </p14:section>
        <p14:section name="Introductions" id="{B33179FC-191A-484B-B7B5-02F1B34795F6}">
          <p14:sldIdLst>
            <p14:sldId id="389"/>
            <p14:sldId id="492"/>
            <p14:sldId id="490"/>
            <p14:sldId id="429"/>
          </p14:sldIdLst>
        </p14:section>
        <p14:section name="Why TAPICC?" id="{C1C6A354-4414-47B8-B447-EFC624D60951}">
          <p14:sldIdLst>
            <p14:sldId id="485"/>
            <p14:sldId id="430"/>
            <p14:sldId id="431"/>
            <p14:sldId id="432"/>
            <p14:sldId id="486"/>
            <p14:sldId id="487"/>
            <p14:sldId id="358"/>
            <p14:sldId id="513"/>
            <p14:sldId id="395"/>
            <p14:sldId id="491"/>
          </p14:sldIdLst>
        </p14:section>
        <p14:section name="Track One: Overview and Progres" id="{718A27B5-9AED-46F3-B975-35C8EE9D3815}">
          <p14:sldIdLst>
            <p14:sldId id="499"/>
            <p14:sldId id="495"/>
            <p14:sldId id="501"/>
            <p14:sldId id="502"/>
            <p14:sldId id="517"/>
            <p14:sldId id="480"/>
            <p14:sldId id="519"/>
            <p14:sldId id="520"/>
            <p14:sldId id="521"/>
            <p14:sldId id="505"/>
            <p14:sldId id="523"/>
          </p14:sldIdLst>
        </p14:section>
        <p14:section name="Track 2" id="{776E2137-97E4-440D-8490-7979F605FFD1}">
          <p14:sldIdLst>
            <p14:sldId id="500"/>
            <p14:sldId id="525"/>
            <p14:sldId id="526"/>
            <p14:sldId id="463"/>
            <p14:sldId id="528"/>
            <p14:sldId id="506"/>
            <p14:sldId id="529"/>
            <p14:sldId id="453"/>
            <p14:sldId id="530"/>
            <p14:sldId id="387"/>
          </p14:sldIdLst>
        </p14:section>
        <p14:section name="Reference Slides" id="{DC3CDE9F-BB06-4F75-81EC-0B51418A46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0F5F8"/>
    <a:srgbClr val="F47D20"/>
    <a:srgbClr val="E72D8A"/>
    <a:srgbClr val="7EC352"/>
    <a:srgbClr val="53EB17"/>
    <a:srgbClr val="66CCFF"/>
    <a:srgbClr val="FF0033"/>
    <a:srgbClr val="00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2" autoAdjust="0"/>
    <p:restoredTop sz="79710" autoAdjust="0"/>
  </p:normalViewPr>
  <p:slideViewPr>
    <p:cSldViewPr snapToGrid="0">
      <p:cViewPr varScale="1">
        <p:scale>
          <a:sx n="54" d="100"/>
          <a:sy n="54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A3AD46-53AF-4EC3-A8F1-DEC35A3A3235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27B86A-0F0B-4901-9B3F-10CE94B88D03}">
      <dgm:prSet phldrT="[Text]"/>
      <dgm:spPr>
        <a:solidFill>
          <a:srgbClr val="0099CC"/>
        </a:solidFill>
      </dgm:spPr>
      <dgm:t>
        <a:bodyPr/>
        <a:lstStyle/>
        <a:p>
          <a:r>
            <a:rPr lang="en-US" noProof="0" dirty="0"/>
            <a:t>Legal Framework</a:t>
          </a:r>
        </a:p>
        <a:p>
          <a:r>
            <a:rPr lang="en-US" noProof="0" dirty="0"/>
            <a:t>(Open Source)</a:t>
          </a:r>
        </a:p>
      </dgm:t>
    </dgm:pt>
    <dgm:pt modelId="{E4A8EEAD-53B2-4E05-9A56-93CC95EB115C}" type="parTrans" cxnId="{E0DAF72D-4A3D-4BB5-8CE3-8F73138979D3}">
      <dgm:prSet/>
      <dgm:spPr/>
      <dgm:t>
        <a:bodyPr/>
        <a:lstStyle/>
        <a:p>
          <a:endParaRPr lang="en-US" noProof="0"/>
        </a:p>
      </dgm:t>
    </dgm:pt>
    <dgm:pt modelId="{CB6B46E6-EFF3-443C-9DF9-E6C989108AEA}" type="sibTrans" cxnId="{E0DAF72D-4A3D-4BB5-8CE3-8F73138979D3}">
      <dgm:prSet/>
      <dgm:spPr/>
      <dgm:t>
        <a:bodyPr/>
        <a:lstStyle/>
        <a:p>
          <a:endParaRPr lang="en-US" noProof="0"/>
        </a:p>
      </dgm:t>
    </dgm:pt>
    <dgm:pt modelId="{7C42CEF8-F7C5-4E9C-8F44-5D72400788BF}">
      <dgm:prSet phldrT="[Text]"/>
      <dgm:spPr>
        <a:solidFill>
          <a:srgbClr val="0099CC">
            <a:alpha val="20000"/>
          </a:srgbClr>
        </a:solidFill>
      </dgm:spPr>
      <dgm:t>
        <a:bodyPr/>
        <a:lstStyle/>
        <a:p>
          <a:r>
            <a:rPr lang="en-US" noProof="0" dirty="0"/>
            <a:t>The 3-Clause BSD License (BSD-3 Clause)</a:t>
          </a:r>
        </a:p>
      </dgm:t>
    </dgm:pt>
    <dgm:pt modelId="{926B560F-1109-4DE9-AE21-5E1F363985D6}" type="parTrans" cxnId="{6BEA3ADD-6420-4925-A0D3-61CD174F734E}">
      <dgm:prSet/>
      <dgm:spPr/>
      <dgm:t>
        <a:bodyPr/>
        <a:lstStyle/>
        <a:p>
          <a:endParaRPr lang="en-US" noProof="0"/>
        </a:p>
      </dgm:t>
    </dgm:pt>
    <dgm:pt modelId="{70171AED-FADD-46F9-8930-B1CAD75DF505}" type="sibTrans" cxnId="{6BEA3ADD-6420-4925-A0D3-61CD174F734E}">
      <dgm:prSet/>
      <dgm:spPr/>
      <dgm:t>
        <a:bodyPr/>
        <a:lstStyle/>
        <a:p>
          <a:endParaRPr lang="en-US" noProof="0"/>
        </a:p>
      </dgm:t>
    </dgm:pt>
    <dgm:pt modelId="{2A18AD0C-8733-4379-A1FC-BAD4444526AD}">
      <dgm:prSet phldrT="[Text]"/>
      <dgm:spPr>
        <a:solidFill>
          <a:srgbClr val="F47D20"/>
        </a:solidFill>
      </dgm:spPr>
      <dgm:t>
        <a:bodyPr/>
        <a:lstStyle/>
        <a:p>
          <a:r>
            <a:rPr lang="en-US" noProof="0"/>
            <a:t>Community Engagement</a:t>
          </a:r>
        </a:p>
      </dgm:t>
    </dgm:pt>
    <dgm:pt modelId="{97BABBF5-B371-4504-A28D-B73A60E6D0E2}" type="parTrans" cxnId="{2D0939D4-28BC-471A-832D-B25332090430}">
      <dgm:prSet/>
      <dgm:spPr/>
      <dgm:t>
        <a:bodyPr/>
        <a:lstStyle/>
        <a:p>
          <a:endParaRPr lang="en-US" noProof="0"/>
        </a:p>
      </dgm:t>
    </dgm:pt>
    <dgm:pt modelId="{2C060B59-AC75-4A07-B516-701572516CE2}" type="sibTrans" cxnId="{2D0939D4-28BC-471A-832D-B25332090430}">
      <dgm:prSet/>
      <dgm:spPr/>
      <dgm:t>
        <a:bodyPr/>
        <a:lstStyle/>
        <a:p>
          <a:endParaRPr lang="en-US" noProof="0"/>
        </a:p>
      </dgm:t>
    </dgm:pt>
    <dgm:pt modelId="{761E9D65-F9DE-40F1-A285-1BE25F94A689}">
      <dgm:prSet phldrT="[Text]"/>
      <dgm:spPr>
        <a:solidFill>
          <a:srgbClr val="F47D20">
            <a:alpha val="20000"/>
          </a:srgbClr>
        </a:solidFill>
      </dgm:spPr>
      <dgm:t>
        <a:bodyPr/>
        <a:lstStyle/>
        <a:p>
          <a:r>
            <a:rPr lang="en-US" noProof="0" dirty="0"/>
            <a:t>GALA forum</a:t>
          </a:r>
        </a:p>
      </dgm:t>
    </dgm:pt>
    <dgm:pt modelId="{AC06422C-9109-4780-9BC8-9078B02437CD}" type="parTrans" cxnId="{85E7C1D0-F7A0-401F-BC9C-2E20FA075530}">
      <dgm:prSet/>
      <dgm:spPr/>
      <dgm:t>
        <a:bodyPr/>
        <a:lstStyle/>
        <a:p>
          <a:endParaRPr lang="en-US" noProof="0"/>
        </a:p>
      </dgm:t>
    </dgm:pt>
    <dgm:pt modelId="{5491C8C8-1E32-4199-A7CD-8FF86164CDCA}" type="sibTrans" cxnId="{85E7C1D0-F7A0-401F-BC9C-2E20FA075530}">
      <dgm:prSet/>
      <dgm:spPr/>
      <dgm:t>
        <a:bodyPr/>
        <a:lstStyle/>
        <a:p>
          <a:endParaRPr lang="en-US" noProof="0"/>
        </a:p>
      </dgm:t>
    </dgm:pt>
    <dgm:pt modelId="{8B14EF23-9130-4166-A456-7BB35AE192E2}">
      <dgm:prSet/>
      <dgm:spPr>
        <a:solidFill>
          <a:srgbClr val="0099CC">
            <a:alpha val="20000"/>
          </a:srgbClr>
        </a:solidFill>
      </dgm:spPr>
      <dgm:t>
        <a:bodyPr/>
        <a:lstStyle/>
        <a:p>
          <a:r>
            <a:rPr lang="en-US" noProof="0" dirty="0"/>
            <a:t>Creative Commons Legal Code (CC-BY 2.0)</a:t>
          </a:r>
        </a:p>
      </dgm:t>
    </dgm:pt>
    <dgm:pt modelId="{A57AEC19-D8D5-4315-9124-89942FD1B48F}" type="parTrans" cxnId="{FB9AFB22-7518-416F-84F3-4307D6775860}">
      <dgm:prSet/>
      <dgm:spPr/>
      <dgm:t>
        <a:bodyPr/>
        <a:lstStyle/>
        <a:p>
          <a:endParaRPr lang="en-US"/>
        </a:p>
      </dgm:t>
    </dgm:pt>
    <dgm:pt modelId="{FF057ADB-9089-4390-AC3B-35A2A90C14DA}" type="sibTrans" cxnId="{FB9AFB22-7518-416F-84F3-4307D6775860}">
      <dgm:prSet/>
      <dgm:spPr/>
      <dgm:t>
        <a:bodyPr/>
        <a:lstStyle/>
        <a:p>
          <a:endParaRPr lang="en-US"/>
        </a:p>
      </dgm:t>
    </dgm:pt>
    <dgm:pt modelId="{B24D0E31-52FD-4620-A979-9AE8BE9DF490}">
      <dgm:prSet phldrT="[Text]"/>
      <dgm:spPr>
        <a:solidFill>
          <a:srgbClr val="F47D20">
            <a:alpha val="20000"/>
          </a:srgbClr>
        </a:solidFill>
      </dgm:spPr>
      <dgm:t>
        <a:bodyPr/>
        <a:lstStyle/>
        <a:p>
          <a:r>
            <a:rPr lang="en-US" noProof="0" dirty="0"/>
            <a:t>Working groups</a:t>
          </a:r>
        </a:p>
      </dgm:t>
    </dgm:pt>
    <dgm:pt modelId="{42F7C49E-A75D-4D3A-8B1F-FFBEC2E72844}" type="parTrans" cxnId="{DF27513B-2C31-4874-8052-4C569230B493}">
      <dgm:prSet/>
      <dgm:spPr/>
      <dgm:t>
        <a:bodyPr/>
        <a:lstStyle/>
        <a:p>
          <a:endParaRPr lang="en-US"/>
        </a:p>
      </dgm:t>
    </dgm:pt>
    <dgm:pt modelId="{77175E9C-6BBB-4E5B-9A84-FA073591AF78}" type="sibTrans" cxnId="{DF27513B-2C31-4874-8052-4C569230B493}">
      <dgm:prSet/>
      <dgm:spPr/>
      <dgm:t>
        <a:bodyPr/>
        <a:lstStyle/>
        <a:p>
          <a:endParaRPr lang="en-US"/>
        </a:p>
      </dgm:t>
    </dgm:pt>
    <dgm:pt modelId="{B3F51A41-C9D5-4AF3-910E-606C09205D3F}">
      <dgm:prSet phldrT="[Text]"/>
      <dgm:spPr>
        <a:solidFill>
          <a:srgbClr val="F47D20">
            <a:alpha val="20000"/>
          </a:srgbClr>
        </a:solidFill>
      </dgm:spPr>
      <dgm:t>
        <a:bodyPr/>
        <a:lstStyle/>
        <a:p>
          <a:r>
            <a:rPr lang="en-US" noProof="0" dirty="0"/>
            <a:t>GitHub wiki</a:t>
          </a:r>
        </a:p>
      </dgm:t>
    </dgm:pt>
    <dgm:pt modelId="{BE535649-5E9B-4A28-91D6-CE00671A3B9E}" type="parTrans" cxnId="{3DF36882-B1B7-408E-AA68-0DB95521E5F6}">
      <dgm:prSet/>
      <dgm:spPr/>
      <dgm:t>
        <a:bodyPr/>
        <a:lstStyle/>
        <a:p>
          <a:endParaRPr lang="en-US"/>
        </a:p>
      </dgm:t>
    </dgm:pt>
    <dgm:pt modelId="{4F4BA2F0-E3E0-4D66-8C8A-22D48D84AF20}" type="sibTrans" cxnId="{3DF36882-B1B7-408E-AA68-0DB95521E5F6}">
      <dgm:prSet/>
      <dgm:spPr/>
      <dgm:t>
        <a:bodyPr/>
        <a:lstStyle/>
        <a:p>
          <a:endParaRPr lang="en-US"/>
        </a:p>
      </dgm:t>
    </dgm:pt>
    <dgm:pt modelId="{7FDDFAA2-953F-465C-AC48-6AED478B6654}">
      <dgm:prSet phldrT="[Text]"/>
      <dgm:spPr>
        <a:solidFill>
          <a:srgbClr val="F47D20">
            <a:alpha val="20000"/>
          </a:srgbClr>
        </a:solidFill>
      </dgm:spPr>
      <dgm:t>
        <a:bodyPr/>
        <a:lstStyle/>
        <a:p>
          <a:r>
            <a:rPr lang="en-US" noProof="0" dirty="0"/>
            <a:t>Wide representation from the language industry</a:t>
          </a:r>
        </a:p>
      </dgm:t>
    </dgm:pt>
    <dgm:pt modelId="{CFAE36E3-BD90-4648-949D-22CBA30435A1}" type="parTrans" cxnId="{08EED3A3-03D3-402F-82C0-13A04C28D0BD}">
      <dgm:prSet/>
      <dgm:spPr/>
      <dgm:t>
        <a:bodyPr/>
        <a:lstStyle/>
        <a:p>
          <a:endParaRPr lang="en-US"/>
        </a:p>
      </dgm:t>
    </dgm:pt>
    <dgm:pt modelId="{1FF55B4F-EBBC-4D40-B192-FC271D6CC55A}" type="sibTrans" cxnId="{08EED3A3-03D3-402F-82C0-13A04C28D0BD}">
      <dgm:prSet/>
      <dgm:spPr/>
      <dgm:t>
        <a:bodyPr/>
        <a:lstStyle/>
        <a:p>
          <a:endParaRPr lang="en-US"/>
        </a:p>
      </dgm:t>
    </dgm:pt>
    <dgm:pt modelId="{4E8558A5-5E2F-4737-94BA-C054558649C3}">
      <dgm:prSet phldrT="[Text]"/>
      <dgm:spPr>
        <a:solidFill>
          <a:srgbClr val="FF0033"/>
        </a:solidFill>
      </dgm:spPr>
      <dgm:t>
        <a:bodyPr/>
        <a:lstStyle/>
        <a:p>
          <a:r>
            <a:rPr lang="en-US" noProof="0"/>
            <a:t>Organizational Documents</a:t>
          </a:r>
          <a:endParaRPr lang="en-US" noProof="0" dirty="0"/>
        </a:p>
      </dgm:t>
    </dgm:pt>
    <dgm:pt modelId="{C884C44E-41D1-4138-B7DD-FC886522A6E7}" type="parTrans" cxnId="{06560145-FE13-481E-B0B5-E3594EBCB45D}">
      <dgm:prSet/>
      <dgm:spPr/>
      <dgm:t>
        <a:bodyPr/>
        <a:lstStyle/>
        <a:p>
          <a:endParaRPr lang="en-US"/>
        </a:p>
      </dgm:t>
    </dgm:pt>
    <dgm:pt modelId="{CDD49E02-63EA-4750-ADBA-1B990C5794DB}" type="sibTrans" cxnId="{06560145-FE13-481E-B0B5-E3594EBCB45D}">
      <dgm:prSet/>
      <dgm:spPr/>
      <dgm:t>
        <a:bodyPr/>
        <a:lstStyle/>
        <a:p>
          <a:endParaRPr lang="en-US"/>
        </a:p>
      </dgm:t>
    </dgm:pt>
    <dgm:pt modelId="{345CB196-6D4B-4DEE-B37D-9A36CAEED964}">
      <dgm:prSet phldrT="[Text]"/>
      <dgm:spPr>
        <a:solidFill>
          <a:srgbClr val="FF0033">
            <a:alpha val="20000"/>
          </a:srgbClr>
        </a:solidFill>
      </dgm:spPr>
      <dgm:t>
        <a:bodyPr/>
        <a:lstStyle/>
        <a:p>
          <a:r>
            <a:rPr lang="en-US" noProof="0" dirty="0"/>
            <a:t>Project charter</a:t>
          </a:r>
        </a:p>
      </dgm:t>
    </dgm:pt>
    <dgm:pt modelId="{D5B95417-4FBE-4DD2-A63A-12E8D0642240}" type="parTrans" cxnId="{74E7FF2B-210C-4D82-81F2-06E91A879E3D}">
      <dgm:prSet/>
      <dgm:spPr/>
      <dgm:t>
        <a:bodyPr/>
        <a:lstStyle/>
        <a:p>
          <a:endParaRPr lang="en-US"/>
        </a:p>
      </dgm:t>
    </dgm:pt>
    <dgm:pt modelId="{57031A58-0B40-4CDF-AD0C-96992641D11A}" type="sibTrans" cxnId="{74E7FF2B-210C-4D82-81F2-06E91A879E3D}">
      <dgm:prSet/>
      <dgm:spPr/>
      <dgm:t>
        <a:bodyPr/>
        <a:lstStyle/>
        <a:p>
          <a:endParaRPr lang="en-US"/>
        </a:p>
      </dgm:t>
    </dgm:pt>
    <dgm:pt modelId="{BA4DA062-5C84-4748-8438-3B59B091A6F0}">
      <dgm:prSet phldrT="[Text]"/>
      <dgm:spPr>
        <a:solidFill>
          <a:srgbClr val="FF0033">
            <a:alpha val="20000"/>
          </a:srgbClr>
        </a:solidFill>
      </dgm:spPr>
      <dgm:t>
        <a:bodyPr/>
        <a:lstStyle/>
        <a:p>
          <a:r>
            <a:rPr lang="en-US" noProof="0" dirty="0"/>
            <a:t>Working Group Playbook</a:t>
          </a:r>
        </a:p>
      </dgm:t>
    </dgm:pt>
    <dgm:pt modelId="{A269225B-D417-490F-8212-E12E25A301B0}" type="parTrans" cxnId="{CD0BE786-132A-4E25-AA75-C766E5A717A6}">
      <dgm:prSet/>
      <dgm:spPr/>
      <dgm:t>
        <a:bodyPr/>
        <a:lstStyle/>
        <a:p>
          <a:endParaRPr lang="en-US"/>
        </a:p>
      </dgm:t>
    </dgm:pt>
    <dgm:pt modelId="{331AB855-908F-4ABA-86B5-3E7FDCFD6F38}" type="sibTrans" cxnId="{CD0BE786-132A-4E25-AA75-C766E5A717A6}">
      <dgm:prSet/>
      <dgm:spPr/>
      <dgm:t>
        <a:bodyPr/>
        <a:lstStyle/>
        <a:p>
          <a:endParaRPr lang="en-US"/>
        </a:p>
      </dgm:t>
    </dgm:pt>
    <dgm:pt modelId="{B9B869B0-1A72-4508-8477-33318E6CFDFA}">
      <dgm:prSet phldrT="[Text]"/>
      <dgm:spPr>
        <a:solidFill>
          <a:srgbClr val="FF0033">
            <a:alpha val="20000"/>
          </a:srgbClr>
        </a:solidFill>
      </dgm:spPr>
      <dgm:t>
        <a:bodyPr/>
        <a:lstStyle/>
        <a:p>
          <a:r>
            <a:rPr lang="en-US" noProof="0" dirty="0"/>
            <a:t>Numerous presentations and marketing collateral</a:t>
          </a:r>
        </a:p>
      </dgm:t>
    </dgm:pt>
    <dgm:pt modelId="{91FA6E2D-8A37-422C-9015-A1AE70691EE3}" type="parTrans" cxnId="{84B6E266-C3F9-45A4-920C-1A3CAB7B9E45}">
      <dgm:prSet/>
      <dgm:spPr/>
      <dgm:t>
        <a:bodyPr/>
        <a:lstStyle/>
        <a:p>
          <a:endParaRPr lang="en-US"/>
        </a:p>
      </dgm:t>
    </dgm:pt>
    <dgm:pt modelId="{101DB7DE-B71F-4EE0-B2A0-6FF21CD4443A}" type="sibTrans" cxnId="{84B6E266-C3F9-45A4-920C-1A3CAB7B9E45}">
      <dgm:prSet/>
      <dgm:spPr/>
      <dgm:t>
        <a:bodyPr/>
        <a:lstStyle/>
        <a:p>
          <a:endParaRPr lang="en-US"/>
        </a:p>
      </dgm:t>
    </dgm:pt>
    <dgm:pt modelId="{92B0E2F8-62B7-43C0-823A-8FFD526EE6C6}" type="pres">
      <dgm:prSet presAssocID="{B6A3AD46-53AF-4EC3-A8F1-DEC35A3A3235}" presName="Name0" presStyleCnt="0">
        <dgm:presLayoutVars>
          <dgm:dir/>
          <dgm:animLvl val="lvl"/>
          <dgm:resizeHandles val="exact"/>
        </dgm:presLayoutVars>
      </dgm:prSet>
      <dgm:spPr/>
    </dgm:pt>
    <dgm:pt modelId="{B6CAB3A6-5CA0-4C51-A4A1-D23021B20BC3}" type="pres">
      <dgm:prSet presAssocID="{5527B86A-0F0B-4901-9B3F-10CE94B88D03}" presName="composite" presStyleCnt="0"/>
      <dgm:spPr/>
    </dgm:pt>
    <dgm:pt modelId="{C458E7EB-8816-4C2E-8143-8BB0185F31B2}" type="pres">
      <dgm:prSet presAssocID="{5527B86A-0F0B-4901-9B3F-10CE94B88D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1F4600D-9578-4EDA-9615-76FB75D4A219}" type="pres">
      <dgm:prSet presAssocID="{5527B86A-0F0B-4901-9B3F-10CE94B88D03}" presName="desTx" presStyleLbl="alignAccFollowNode1" presStyleIdx="0" presStyleCnt="3">
        <dgm:presLayoutVars>
          <dgm:bulletEnabled val="1"/>
        </dgm:presLayoutVars>
      </dgm:prSet>
      <dgm:spPr/>
    </dgm:pt>
    <dgm:pt modelId="{1004BC34-4CD1-4286-9B1C-3C214D8B2B1B}" type="pres">
      <dgm:prSet presAssocID="{CB6B46E6-EFF3-443C-9DF9-E6C989108AEA}" presName="space" presStyleCnt="0"/>
      <dgm:spPr/>
    </dgm:pt>
    <dgm:pt modelId="{2BCFF2B6-D2B8-44DA-9560-E4DA62109B97}" type="pres">
      <dgm:prSet presAssocID="{2A18AD0C-8733-4379-A1FC-BAD4444526AD}" presName="composite" presStyleCnt="0"/>
      <dgm:spPr/>
    </dgm:pt>
    <dgm:pt modelId="{4008090C-A22D-45FF-BDB8-D64CCB40AEE2}" type="pres">
      <dgm:prSet presAssocID="{2A18AD0C-8733-4379-A1FC-BAD4444526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62C5A48-C0E8-493D-990A-A9548C7E2002}" type="pres">
      <dgm:prSet presAssocID="{2A18AD0C-8733-4379-A1FC-BAD4444526AD}" presName="desTx" presStyleLbl="alignAccFollowNode1" presStyleIdx="1" presStyleCnt="3">
        <dgm:presLayoutVars>
          <dgm:bulletEnabled val="1"/>
        </dgm:presLayoutVars>
      </dgm:prSet>
      <dgm:spPr/>
    </dgm:pt>
    <dgm:pt modelId="{4DD1C1E4-0E9C-4539-A989-9756FB414CC7}" type="pres">
      <dgm:prSet presAssocID="{2C060B59-AC75-4A07-B516-701572516CE2}" presName="space" presStyleCnt="0"/>
      <dgm:spPr/>
    </dgm:pt>
    <dgm:pt modelId="{DD4D3D2E-6F1C-4879-A04C-89915FF9E0B5}" type="pres">
      <dgm:prSet presAssocID="{4E8558A5-5E2F-4737-94BA-C054558649C3}" presName="composite" presStyleCnt="0"/>
      <dgm:spPr/>
    </dgm:pt>
    <dgm:pt modelId="{6E6B11ED-BFB5-49EE-B3C6-D2D27B568BB4}" type="pres">
      <dgm:prSet presAssocID="{4E8558A5-5E2F-4737-94BA-C054558649C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1C4A685-F2C6-448B-A7BB-740365CE0C5D}" type="pres">
      <dgm:prSet presAssocID="{4E8558A5-5E2F-4737-94BA-C054558649C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B9AFB22-7518-416F-84F3-4307D6775860}" srcId="{5527B86A-0F0B-4901-9B3F-10CE94B88D03}" destId="{8B14EF23-9130-4166-A456-7BB35AE192E2}" srcOrd="1" destOrd="0" parTransId="{A57AEC19-D8D5-4315-9124-89942FD1B48F}" sibTransId="{FF057ADB-9089-4390-AC3B-35A2A90C14DA}"/>
    <dgm:cxn modelId="{9C0A4E2A-EE65-4B98-A0B9-B24B29688A27}" type="presOf" srcId="{5527B86A-0F0B-4901-9B3F-10CE94B88D03}" destId="{C458E7EB-8816-4C2E-8143-8BB0185F31B2}" srcOrd="0" destOrd="0" presId="urn:microsoft.com/office/officeart/2005/8/layout/hList1"/>
    <dgm:cxn modelId="{74E7FF2B-210C-4D82-81F2-06E91A879E3D}" srcId="{4E8558A5-5E2F-4737-94BA-C054558649C3}" destId="{345CB196-6D4B-4DEE-B37D-9A36CAEED964}" srcOrd="0" destOrd="0" parTransId="{D5B95417-4FBE-4DD2-A63A-12E8D0642240}" sibTransId="{57031A58-0B40-4CDF-AD0C-96992641D11A}"/>
    <dgm:cxn modelId="{E0DAF72D-4A3D-4BB5-8CE3-8F73138979D3}" srcId="{B6A3AD46-53AF-4EC3-A8F1-DEC35A3A3235}" destId="{5527B86A-0F0B-4901-9B3F-10CE94B88D03}" srcOrd="0" destOrd="0" parTransId="{E4A8EEAD-53B2-4E05-9A56-93CC95EB115C}" sibTransId="{CB6B46E6-EFF3-443C-9DF9-E6C989108AEA}"/>
    <dgm:cxn modelId="{632C102F-5FBD-429D-BA36-837B4B88A83D}" type="presOf" srcId="{B3F51A41-C9D5-4AF3-910E-606C09205D3F}" destId="{662C5A48-C0E8-493D-990A-A9548C7E2002}" srcOrd="0" destOrd="2" presId="urn:microsoft.com/office/officeart/2005/8/layout/hList1"/>
    <dgm:cxn modelId="{8E535C30-A61A-4A64-8607-E338D60BE6DE}" type="presOf" srcId="{761E9D65-F9DE-40F1-A285-1BE25F94A689}" destId="{662C5A48-C0E8-493D-990A-A9548C7E2002}" srcOrd="0" destOrd="0" presId="urn:microsoft.com/office/officeart/2005/8/layout/hList1"/>
    <dgm:cxn modelId="{DF27513B-2C31-4874-8052-4C569230B493}" srcId="{2A18AD0C-8733-4379-A1FC-BAD4444526AD}" destId="{B24D0E31-52FD-4620-A979-9AE8BE9DF490}" srcOrd="1" destOrd="0" parTransId="{42F7C49E-A75D-4D3A-8B1F-FFBEC2E72844}" sibTransId="{77175E9C-6BBB-4E5B-9A84-FA073591AF78}"/>
    <dgm:cxn modelId="{661F2042-F2F2-45B5-AF71-95CADA94A8E3}" type="presOf" srcId="{B24D0E31-52FD-4620-A979-9AE8BE9DF490}" destId="{662C5A48-C0E8-493D-990A-A9548C7E2002}" srcOrd="0" destOrd="1" presId="urn:microsoft.com/office/officeart/2005/8/layout/hList1"/>
    <dgm:cxn modelId="{FF3B2044-B1C9-4110-9565-D404D4B98AB9}" type="presOf" srcId="{BA4DA062-5C84-4748-8438-3B59B091A6F0}" destId="{F1C4A685-F2C6-448B-A7BB-740365CE0C5D}" srcOrd="0" destOrd="1" presId="urn:microsoft.com/office/officeart/2005/8/layout/hList1"/>
    <dgm:cxn modelId="{06560145-FE13-481E-B0B5-E3594EBCB45D}" srcId="{B6A3AD46-53AF-4EC3-A8F1-DEC35A3A3235}" destId="{4E8558A5-5E2F-4737-94BA-C054558649C3}" srcOrd="2" destOrd="0" parTransId="{C884C44E-41D1-4138-B7DD-FC886522A6E7}" sibTransId="{CDD49E02-63EA-4750-ADBA-1B990C5794DB}"/>
    <dgm:cxn modelId="{84B6E266-C3F9-45A4-920C-1A3CAB7B9E45}" srcId="{4E8558A5-5E2F-4737-94BA-C054558649C3}" destId="{B9B869B0-1A72-4508-8477-33318E6CFDFA}" srcOrd="2" destOrd="0" parTransId="{91FA6E2D-8A37-422C-9015-A1AE70691EE3}" sibTransId="{101DB7DE-B71F-4EE0-B2A0-6FF21CD4443A}"/>
    <dgm:cxn modelId="{C0910655-70E1-4108-BFB0-A5FDC0534C56}" type="presOf" srcId="{345CB196-6D4B-4DEE-B37D-9A36CAEED964}" destId="{F1C4A685-F2C6-448B-A7BB-740365CE0C5D}" srcOrd="0" destOrd="0" presId="urn:microsoft.com/office/officeart/2005/8/layout/hList1"/>
    <dgm:cxn modelId="{46D02557-36A1-47D6-BC14-47100E8B8755}" type="presOf" srcId="{7FDDFAA2-953F-465C-AC48-6AED478B6654}" destId="{662C5A48-C0E8-493D-990A-A9548C7E2002}" srcOrd="0" destOrd="3" presId="urn:microsoft.com/office/officeart/2005/8/layout/hList1"/>
    <dgm:cxn modelId="{16F7A280-B9A3-422F-9CA2-D60CA42385D8}" type="presOf" srcId="{4E8558A5-5E2F-4737-94BA-C054558649C3}" destId="{6E6B11ED-BFB5-49EE-B3C6-D2D27B568BB4}" srcOrd="0" destOrd="0" presId="urn:microsoft.com/office/officeart/2005/8/layout/hList1"/>
    <dgm:cxn modelId="{3DF36882-B1B7-408E-AA68-0DB95521E5F6}" srcId="{2A18AD0C-8733-4379-A1FC-BAD4444526AD}" destId="{B3F51A41-C9D5-4AF3-910E-606C09205D3F}" srcOrd="2" destOrd="0" parTransId="{BE535649-5E9B-4A28-91D6-CE00671A3B9E}" sibTransId="{4F4BA2F0-E3E0-4D66-8C8A-22D48D84AF20}"/>
    <dgm:cxn modelId="{CD0BE786-132A-4E25-AA75-C766E5A717A6}" srcId="{4E8558A5-5E2F-4737-94BA-C054558649C3}" destId="{BA4DA062-5C84-4748-8438-3B59B091A6F0}" srcOrd="1" destOrd="0" parTransId="{A269225B-D417-490F-8212-E12E25A301B0}" sibTransId="{331AB855-908F-4ABA-86B5-3E7FDCFD6F38}"/>
    <dgm:cxn modelId="{6C43068D-1907-429A-AD84-73E0DFFBC131}" type="presOf" srcId="{7C42CEF8-F7C5-4E9C-8F44-5D72400788BF}" destId="{41F4600D-9578-4EDA-9615-76FB75D4A219}" srcOrd="0" destOrd="0" presId="urn:microsoft.com/office/officeart/2005/8/layout/hList1"/>
    <dgm:cxn modelId="{B16B2EA3-2B2A-4707-8F6C-614333CEC6A3}" type="presOf" srcId="{2A18AD0C-8733-4379-A1FC-BAD4444526AD}" destId="{4008090C-A22D-45FF-BDB8-D64CCB40AEE2}" srcOrd="0" destOrd="0" presId="urn:microsoft.com/office/officeart/2005/8/layout/hList1"/>
    <dgm:cxn modelId="{08EED3A3-03D3-402F-82C0-13A04C28D0BD}" srcId="{2A18AD0C-8733-4379-A1FC-BAD4444526AD}" destId="{7FDDFAA2-953F-465C-AC48-6AED478B6654}" srcOrd="3" destOrd="0" parTransId="{CFAE36E3-BD90-4648-949D-22CBA30435A1}" sibTransId="{1FF55B4F-EBBC-4D40-B192-FC271D6CC55A}"/>
    <dgm:cxn modelId="{5ED087B7-9AE4-43E2-B043-6348936BA6D3}" type="presOf" srcId="{B9B869B0-1A72-4508-8477-33318E6CFDFA}" destId="{F1C4A685-F2C6-448B-A7BB-740365CE0C5D}" srcOrd="0" destOrd="2" presId="urn:microsoft.com/office/officeart/2005/8/layout/hList1"/>
    <dgm:cxn modelId="{3A4B08C3-9B9F-4E11-8A28-28EC3275484A}" type="presOf" srcId="{B6A3AD46-53AF-4EC3-A8F1-DEC35A3A3235}" destId="{92B0E2F8-62B7-43C0-823A-8FFD526EE6C6}" srcOrd="0" destOrd="0" presId="urn:microsoft.com/office/officeart/2005/8/layout/hList1"/>
    <dgm:cxn modelId="{85E7C1D0-F7A0-401F-BC9C-2E20FA075530}" srcId="{2A18AD0C-8733-4379-A1FC-BAD4444526AD}" destId="{761E9D65-F9DE-40F1-A285-1BE25F94A689}" srcOrd="0" destOrd="0" parTransId="{AC06422C-9109-4780-9BC8-9078B02437CD}" sibTransId="{5491C8C8-1E32-4199-A7CD-8FF86164CDCA}"/>
    <dgm:cxn modelId="{2D0939D4-28BC-471A-832D-B25332090430}" srcId="{B6A3AD46-53AF-4EC3-A8F1-DEC35A3A3235}" destId="{2A18AD0C-8733-4379-A1FC-BAD4444526AD}" srcOrd="1" destOrd="0" parTransId="{97BABBF5-B371-4504-A28D-B73A60E6D0E2}" sibTransId="{2C060B59-AC75-4A07-B516-701572516CE2}"/>
    <dgm:cxn modelId="{80424DD5-95C8-417D-8C8E-B4EBB6685264}" type="presOf" srcId="{8B14EF23-9130-4166-A456-7BB35AE192E2}" destId="{41F4600D-9578-4EDA-9615-76FB75D4A219}" srcOrd="0" destOrd="1" presId="urn:microsoft.com/office/officeart/2005/8/layout/hList1"/>
    <dgm:cxn modelId="{6BEA3ADD-6420-4925-A0D3-61CD174F734E}" srcId="{5527B86A-0F0B-4901-9B3F-10CE94B88D03}" destId="{7C42CEF8-F7C5-4E9C-8F44-5D72400788BF}" srcOrd="0" destOrd="0" parTransId="{926B560F-1109-4DE9-AE21-5E1F363985D6}" sibTransId="{70171AED-FADD-46F9-8930-B1CAD75DF505}"/>
    <dgm:cxn modelId="{5C546928-DE7C-4C5C-A345-5B1832F86041}" type="presParOf" srcId="{92B0E2F8-62B7-43C0-823A-8FFD526EE6C6}" destId="{B6CAB3A6-5CA0-4C51-A4A1-D23021B20BC3}" srcOrd="0" destOrd="0" presId="urn:microsoft.com/office/officeart/2005/8/layout/hList1"/>
    <dgm:cxn modelId="{A2DA7319-51A7-4514-BC36-6A2EFF724B8A}" type="presParOf" srcId="{B6CAB3A6-5CA0-4C51-A4A1-D23021B20BC3}" destId="{C458E7EB-8816-4C2E-8143-8BB0185F31B2}" srcOrd="0" destOrd="0" presId="urn:microsoft.com/office/officeart/2005/8/layout/hList1"/>
    <dgm:cxn modelId="{68AA4049-D7A1-4FE8-BFC2-4F5E8FBEBCA7}" type="presParOf" srcId="{B6CAB3A6-5CA0-4C51-A4A1-D23021B20BC3}" destId="{41F4600D-9578-4EDA-9615-76FB75D4A219}" srcOrd="1" destOrd="0" presId="urn:microsoft.com/office/officeart/2005/8/layout/hList1"/>
    <dgm:cxn modelId="{4B2C87DE-BE3B-46BB-9019-7653868F2B2F}" type="presParOf" srcId="{92B0E2F8-62B7-43C0-823A-8FFD526EE6C6}" destId="{1004BC34-4CD1-4286-9B1C-3C214D8B2B1B}" srcOrd="1" destOrd="0" presId="urn:microsoft.com/office/officeart/2005/8/layout/hList1"/>
    <dgm:cxn modelId="{556F7B02-BE06-4585-AFAC-50686E941A09}" type="presParOf" srcId="{92B0E2F8-62B7-43C0-823A-8FFD526EE6C6}" destId="{2BCFF2B6-D2B8-44DA-9560-E4DA62109B97}" srcOrd="2" destOrd="0" presId="urn:microsoft.com/office/officeart/2005/8/layout/hList1"/>
    <dgm:cxn modelId="{13EB0CF9-4380-4F84-A6B7-BF0037F9A38D}" type="presParOf" srcId="{2BCFF2B6-D2B8-44DA-9560-E4DA62109B97}" destId="{4008090C-A22D-45FF-BDB8-D64CCB40AEE2}" srcOrd="0" destOrd="0" presId="urn:microsoft.com/office/officeart/2005/8/layout/hList1"/>
    <dgm:cxn modelId="{F7EA6FE0-3668-43D2-87B8-2AFED97B605A}" type="presParOf" srcId="{2BCFF2B6-D2B8-44DA-9560-E4DA62109B97}" destId="{662C5A48-C0E8-493D-990A-A9548C7E2002}" srcOrd="1" destOrd="0" presId="urn:microsoft.com/office/officeart/2005/8/layout/hList1"/>
    <dgm:cxn modelId="{734A95B1-45EA-4A69-B26D-34A22CF54C3C}" type="presParOf" srcId="{92B0E2F8-62B7-43C0-823A-8FFD526EE6C6}" destId="{4DD1C1E4-0E9C-4539-A989-9756FB414CC7}" srcOrd="3" destOrd="0" presId="urn:microsoft.com/office/officeart/2005/8/layout/hList1"/>
    <dgm:cxn modelId="{FD169BBD-5AE6-4E63-9980-FFAA5688691B}" type="presParOf" srcId="{92B0E2F8-62B7-43C0-823A-8FFD526EE6C6}" destId="{DD4D3D2E-6F1C-4879-A04C-89915FF9E0B5}" srcOrd="4" destOrd="0" presId="urn:microsoft.com/office/officeart/2005/8/layout/hList1"/>
    <dgm:cxn modelId="{1CCA7B9B-A5B4-4FBD-9E44-EA472F599BAD}" type="presParOf" srcId="{DD4D3D2E-6F1C-4879-A04C-89915FF9E0B5}" destId="{6E6B11ED-BFB5-49EE-B3C6-D2D27B568BB4}" srcOrd="0" destOrd="0" presId="urn:microsoft.com/office/officeart/2005/8/layout/hList1"/>
    <dgm:cxn modelId="{EF8E9DC4-198F-405A-94B5-F2186425C620}" type="presParOf" srcId="{DD4D3D2E-6F1C-4879-A04C-89915FF9E0B5}" destId="{F1C4A685-F2C6-448B-A7BB-740365CE0C5D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93834-EDD0-4B55-80E2-E8DDB6239C3A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B159A-364B-4430-BB1B-0816AAE46FE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Agreed upon metadata, use cases, best practices, classes</a:t>
          </a:r>
        </a:p>
      </dgm:t>
    </dgm:pt>
    <dgm:pt modelId="{C06A49C3-8B55-42E3-B8D9-968A9E353225}" type="parTrans" cxnId="{368526E6-D372-4568-834F-2650E4911FC4}">
      <dgm:prSet/>
      <dgm:spPr/>
      <dgm:t>
        <a:bodyPr/>
        <a:lstStyle/>
        <a:p>
          <a:endParaRPr lang="en-US" noProof="0"/>
        </a:p>
      </dgm:t>
    </dgm:pt>
    <dgm:pt modelId="{D2D0234F-010C-47D6-9FA7-F9A027FD9E18}" type="sibTrans" cxnId="{368526E6-D372-4568-834F-2650E4911FC4}">
      <dgm:prSet/>
      <dgm:spPr/>
      <dgm:t>
        <a:bodyPr/>
        <a:lstStyle/>
        <a:p>
          <a:endParaRPr lang="en-US" noProof="0"/>
        </a:p>
      </dgm:t>
    </dgm:pt>
    <dgm:pt modelId="{79D1D167-A366-4E6A-80A5-D8F78A29586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Quickly implementable classes and use cases</a:t>
          </a:r>
        </a:p>
      </dgm:t>
    </dgm:pt>
    <dgm:pt modelId="{B09A20C0-DEA1-4D41-BD95-63C78E5F5110}" type="parTrans" cxnId="{E34F32A7-F418-4F9B-A2A7-533DBB1EE3CC}">
      <dgm:prSet/>
      <dgm:spPr/>
      <dgm:t>
        <a:bodyPr/>
        <a:lstStyle/>
        <a:p>
          <a:endParaRPr lang="en-US" noProof="0"/>
        </a:p>
      </dgm:t>
    </dgm:pt>
    <dgm:pt modelId="{E90883FA-9D8D-4F87-9EB7-41411AF058CB}" type="sibTrans" cxnId="{E34F32A7-F418-4F9B-A2A7-533DBB1EE3CC}">
      <dgm:prSet/>
      <dgm:spPr/>
      <dgm:t>
        <a:bodyPr/>
        <a:lstStyle/>
        <a:p>
          <a:endParaRPr lang="en-US" noProof="0"/>
        </a:p>
      </dgm:t>
    </dgm:pt>
    <dgm:pt modelId="{DBED669C-6D6F-4C7A-AF4A-F2531352DB1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 dirty="0"/>
            <a:t>Go-to place for information and education for ALL stakeholders</a:t>
          </a:r>
        </a:p>
      </dgm:t>
    </dgm:pt>
    <dgm:pt modelId="{D79C956F-C677-4A1E-ADD9-632B486006FC}" type="parTrans" cxnId="{9EA1AC01-EE64-4B3D-A98F-EE96770CFC00}">
      <dgm:prSet/>
      <dgm:spPr/>
      <dgm:t>
        <a:bodyPr/>
        <a:lstStyle/>
        <a:p>
          <a:endParaRPr lang="de-DE"/>
        </a:p>
      </dgm:t>
    </dgm:pt>
    <dgm:pt modelId="{E5B16778-C98C-4A8B-B697-D47E01BAD804}" type="sibTrans" cxnId="{9EA1AC01-EE64-4B3D-A98F-EE96770CFC00}">
      <dgm:prSet/>
      <dgm:spPr/>
      <dgm:t>
        <a:bodyPr/>
        <a:lstStyle/>
        <a:p>
          <a:endParaRPr lang="de-DE"/>
        </a:p>
      </dgm:t>
    </dgm:pt>
    <dgm:pt modelId="{BD4C0587-E32A-456E-A122-29BC24681BE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/>
            <a:t>Reduce cost of integration</a:t>
          </a:r>
        </a:p>
      </dgm:t>
    </dgm:pt>
    <dgm:pt modelId="{3055380B-2EAB-427A-88A0-AF78B3CCD957}" type="parTrans" cxnId="{9DAAB43C-E5AA-4F54-B90C-DFE59EE032AD}">
      <dgm:prSet/>
      <dgm:spPr/>
      <dgm:t>
        <a:bodyPr/>
        <a:lstStyle/>
        <a:p>
          <a:endParaRPr lang="de-DE"/>
        </a:p>
      </dgm:t>
    </dgm:pt>
    <dgm:pt modelId="{B65EDDEB-9ED5-4F1D-98F8-8F6B051D2FC5}" type="sibTrans" cxnId="{9DAAB43C-E5AA-4F54-B90C-DFE59EE032AD}">
      <dgm:prSet/>
      <dgm:spPr/>
      <dgm:t>
        <a:bodyPr/>
        <a:lstStyle/>
        <a:p>
          <a:endParaRPr lang="de-DE"/>
        </a:p>
      </dgm:t>
    </dgm:pt>
    <dgm:pt modelId="{AEB89A99-2591-4DB1-9FD9-5E321750E2B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/>
            <a:t>Quickly onboard new clients, systems, LSPs</a:t>
          </a:r>
        </a:p>
      </dgm:t>
    </dgm:pt>
    <dgm:pt modelId="{1D387669-0BAE-4B27-820D-317E69E3FE60}" type="parTrans" cxnId="{003FA196-56A7-496B-8B2A-97CCA339A6BD}">
      <dgm:prSet/>
      <dgm:spPr/>
      <dgm:t>
        <a:bodyPr/>
        <a:lstStyle/>
        <a:p>
          <a:endParaRPr lang="de-DE"/>
        </a:p>
      </dgm:t>
    </dgm:pt>
    <dgm:pt modelId="{43F17A4F-D215-4DEA-9F37-B440E9DF447A}" type="sibTrans" cxnId="{003FA196-56A7-496B-8B2A-97CCA339A6BD}">
      <dgm:prSet/>
      <dgm:spPr/>
      <dgm:t>
        <a:bodyPr/>
        <a:lstStyle/>
        <a:p>
          <a:endParaRPr lang="de-DE"/>
        </a:p>
      </dgm:t>
    </dgm:pt>
    <dgm:pt modelId="{BB1C21C6-36BA-4B3F-8E33-1259DC09EBB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noProof="0"/>
            <a:t>Easily embed L10N in content processes and enterprises</a:t>
          </a:r>
        </a:p>
      </dgm:t>
    </dgm:pt>
    <dgm:pt modelId="{DEAFD526-A8DF-4787-84B6-676444D8CEE0}" type="parTrans" cxnId="{7F2346BC-3E65-4DD0-99D3-E6A0B8B5E091}">
      <dgm:prSet/>
      <dgm:spPr/>
      <dgm:t>
        <a:bodyPr/>
        <a:lstStyle/>
        <a:p>
          <a:endParaRPr lang="de-DE"/>
        </a:p>
      </dgm:t>
    </dgm:pt>
    <dgm:pt modelId="{D59FA7B0-A3E2-4BF6-9C54-8B46B90C1330}" type="sibTrans" cxnId="{7F2346BC-3E65-4DD0-99D3-E6A0B8B5E091}">
      <dgm:prSet/>
      <dgm:spPr/>
      <dgm:t>
        <a:bodyPr/>
        <a:lstStyle/>
        <a:p>
          <a:endParaRPr lang="de-DE"/>
        </a:p>
      </dgm:t>
    </dgm:pt>
    <dgm:pt modelId="{CC9B811A-EC74-4A41-BB05-786041104A15}" type="pres">
      <dgm:prSet presAssocID="{3FB93834-EDD0-4B55-80E2-E8DDB6239C3A}" presName="diagram" presStyleCnt="0">
        <dgm:presLayoutVars>
          <dgm:dir/>
          <dgm:resizeHandles val="exact"/>
        </dgm:presLayoutVars>
      </dgm:prSet>
      <dgm:spPr/>
    </dgm:pt>
    <dgm:pt modelId="{2B7A1CF4-F592-4417-A576-104BE5F3DF83}" type="pres">
      <dgm:prSet presAssocID="{B17B159A-364B-4430-BB1B-0816AAE46FEE}" presName="node" presStyleLbl="node1" presStyleIdx="0" presStyleCnt="6">
        <dgm:presLayoutVars>
          <dgm:bulletEnabled val="1"/>
        </dgm:presLayoutVars>
      </dgm:prSet>
      <dgm:spPr/>
    </dgm:pt>
    <dgm:pt modelId="{D71539E3-40CA-4997-A83F-569F524673FF}" type="pres">
      <dgm:prSet presAssocID="{D2D0234F-010C-47D6-9FA7-F9A027FD9E18}" presName="sibTrans" presStyleCnt="0"/>
      <dgm:spPr/>
    </dgm:pt>
    <dgm:pt modelId="{BD31487A-0602-4462-932E-A735545C29FB}" type="pres">
      <dgm:prSet presAssocID="{DBED669C-6D6F-4C7A-AF4A-F2531352DB17}" presName="node" presStyleLbl="node1" presStyleIdx="1" presStyleCnt="6">
        <dgm:presLayoutVars>
          <dgm:bulletEnabled val="1"/>
        </dgm:presLayoutVars>
      </dgm:prSet>
      <dgm:spPr/>
    </dgm:pt>
    <dgm:pt modelId="{36065392-256A-4EEC-B2CA-6D4E35DC9958}" type="pres">
      <dgm:prSet presAssocID="{E5B16778-C98C-4A8B-B697-D47E01BAD804}" presName="sibTrans" presStyleCnt="0"/>
      <dgm:spPr/>
    </dgm:pt>
    <dgm:pt modelId="{9DCEA3B1-DF7D-408C-A5C2-A1FCD688FCD1}" type="pres">
      <dgm:prSet presAssocID="{79D1D167-A366-4E6A-80A5-D8F78A295868}" presName="node" presStyleLbl="node1" presStyleIdx="2" presStyleCnt="6">
        <dgm:presLayoutVars>
          <dgm:bulletEnabled val="1"/>
        </dgm:presLayoutVars>
      </dgm:prSet>
      <dgm:spPr/>
    </dgm:pt>
    <dgm:pt modelId="{0076AF9F-0BAE-4A12-BD48-DE6436ECEAF3}" type="pres">
      <dgm:prSet presAssocID="{E90883FA-9D8D-4F87-9EB7-41411AF058CB}" presName="sibTrans" presStyleCnt="0"/>
      <dgm:spPr/>
    </dgm:pt>
    <dgm:pt modelId="{28EC1C82-5320-4355-BCEC-D12B9B51E08D}" type="pres">
      <dgm:prSet presAssocID="{BD4C0587-E32A-456E-A122-29BC24681BE6}" presName="node" presStyleLbl="node1" presStyleIdx="3" presStyleCnt="6">
        <dgm:presLayoutVars>
          <dgm:bulletEnabled val="1"/>
        </dgm:presLayoutVars>
      </dgm:prSet>
      <dgm:spPr/>
    </dgm:pt>
    <dgm:pt modelId="{97B3A9E2-80D0-4299-AC3B-615CF8BB57A7}" type="pres">
      <dgm:prSet presAssocID="{B65EDDEB-9ED5-4F1D-98F8-8F6B051D2FC5}" presName="sibTrans" presStyleCnt="0"/>
      <dgm:spPr/>
    </dgm:pt>
    <dgm:pt modelId="{1CFE46E8-5904-48E0-9B2D-6EF9F955CEC9}" type="pres">
      <dgm:prSet presAssocID="{AEB89A99-2591-4DB1-9FD9-5E321750E2B6}" presName="node" presStyleLbl="node1" presStyleIdx="4" presStyleCnt="6">
        <dgm:presLayoutVars>
          <dgm:bulletEnabled val="1"/>
        </dgm:presLayoutVars>
      </dgm:prSet>
      <dgm:spPr/>
    </dgm:pt>
    <dgm:pt modelId="{130B64F7-435C-49ED-9A01-AEC9F81C32EA}" type="pres">
      <dgm:prSet presAssocID="{43F17A4F-D215-4DEA-9F37-B440E9DF447A}" presName="sibTrans" presStyleCnt="0"/>
      <dgm:spPr/>
    </dgm:pt>
    <dgm:pt modelId="{09053363-FCAC-4F41-83CA-8A53A1919476}" type="pres">
      <dgm:prSet presAssocID="{BB1C21C6-36BA-4B3F-8E33-1259DC09EBB5}" presName="node" presStyleLbl="node1" presStyleIdx="5" presStyleCnt="6">
        <dgm:presLayoutVars>
          <dgm:bulletEnabled val="1"/>
        </dgm:presLayoutVars>
      </dgm:prSet>
      <dgm:spPr/>
    </dgm:pt>
  </dgm:ptLst>
  <dgm:cxnLst>
    <dgm:cxn modelId="{9EA1AC01-EE64-4B3D-A98F-EE96770CFC00}" srcId="{3FB93834-EDD0-4B55-80E2-E8DDB6239C3A}" destId="{DBED669C-6D6F-4C7A-AF4A-F2531352DB17}" srcOrd="1" destOrd="0" parTransId="{D79C956F-C677-4A1E-ADD9-632B486006FC}" sibTransId="{E5B16778-C98C-4A8B-B697-D47E01BAD804}"/>
    <dgm:cxn modelId="{B61C7C21-E512-426C-8457-E2B51B33F42B}" type="presOf" srcId="{DBED669C-6D6F-4C7A-AF4A-F2531352DB17}" destId="{BD31487A-0602-4462-932E-A735545C29FB}" srcOrd="0" destOrd="0" presId="urn:microsoft.com/office/officeart/2005/8/layout/default"/>
    <dgm:cxn modelId="{9DAAB43C-E5AA-4F54-B90C-DFE59EE032AD}" srcId="{3FB93834-EDD0-4B55-80E2-E8DDB6239C3A}" destId="{BD4C0587-E32A-456E-A122-29BC24681BE6}" srcOrd="3" destOrd="0" parTransId="{3055380B-2EAB-427A-88A0-AF78B3CCD957}" sibTransId="{B65EDDEB-9ED5-4F1D-98F8-8F6B051D2FC5}"/>
    <dgm:cxn modelId="{7F17B443-2973-49E3-BDAF-EC262177F4CE}" type="presOf" srcId="{BD4C0587-E32A-456E-A122-29BC24681BE6}" destId="{28EC1C82-5320-4355-BCEC-D12B9B51E08D}" srcOrd="0" destOrd="0" presId="urn:microsoft.com/office/officeart/2005/8/layout/default"/>
    <dgm:cxn modelId="{15F0C044-D04A-4AC9-A109-29DBB6519780}" type="presOf" srcId="{AEB89A99-2591-4DB1-9FD9-5E321750E2B6}" destId="{1CFE46E8-5904-48E0-9B2D-6EF9F955CEC9}" srcOrd="0" destOrd="0" presId="urn:microsoft.com/office/officeart/2005/8/layout/default"/>
    <dgm:cxn modelId="{288EFC7B-F25F-49D2-8C4A-E80CABC72AAB}" type="presOf" srcId="{BB1C21C6-36BA-4B3F-8E33-1259DC09EBB5}" destId="{09053363-FCAC-4F41-83CA-8A53A1919476}" srcOrd="0" destOrd="0" presId="urn:microsoft.com/office/officeart/2005/8/layout/default"/>
    <dgm:cxn modelId="{400EA87F-084F-4DE3-860B-D62E584AC543}" type="presOf" srcId="{B17B159A-364B-4430-BB1B-0816AAE46FEE}" destId="{2B7A1CF4-F592-4417-A576-104BE5F3DF83}" srcOrd="0" destOrd="0" presId="urn:microsoft.com/office/officeart/2005/8/layout/default"/>
    <dgm:cxn modelId="{003FA196-56A7-496B-8B2A-97CCA339A6BD}" srcId="{3FB93834-EDD0-4B55-80E2-E8DDB6239C3A}" destId="{AEB89A99-2591-4DB1-9FD9-5E321750E2B6}" srcOrd="4" destOrd="0" parTransId="{1D387669-0BAE-4B27-820D-317E69E3FE60}" sibTransId="{43F17A4F-D215-4DEA-9F37-B440E9DF447A}"/>
    <dgm:cxn modelId="{E34F32A7-F418-4F9B-A2A7-533DBB1EE3CC}" srcId="{3FB93834-EDD0-4B55-80E2-E8DDB6239C3A}" destId="{79D1D167-A366-4E6A-80A5-D8F78A295868}" srcOrd="2" destOrd="0" parTransId="{B09A20C0-DEA1-4D41-BD95-63C78E5F5110}" sibTransId="{E90883FA-9D8D-4F87-9EB7-41411AF058CB}"/>
    <dgm:cxn modelId="{7F2346BC-3E65-4DD0-99D3-E6A0B8B5E091}" srcId="{3FB93834-EDD0-4B55-80E2-E8DDB6239C3A}" destId="{BB1C21C6-36BA-4B3F-8E33-1259DC09EBB5}" srcOrd="5" destOrd="0" parTransId="{DEAFD526-A8DF-4787-84B6-676444D8CEE0}" sibTransId="{D59FA7B0-A3E2-4BF6-9C54-8B46B90C1330}"/>
    <dgm:cxn modelId="{F760AEC7-5E95-4A8D-A4F2-3BBC10ACC468}" type="presOf" srcId="{79D1D167-A366-4E6A-80A5-D8F78A295868}" destId="{9DCEA3B1-DF7D-408C-A5C2-A1FCD688FCD1}" srcOrd="0" destOrd="0" presId="urn:microsoft.com/office/officeart/2005/8/layout/default"/>
    <dgm:cxn modelId="{368526E6-D372-4568-834F-2650E4911FC4}" srcId="{3FB93834-EDD0-4B55-80E2-E8DDB6239C3A}" destId="{B17B159A-364B-4430-BB1B-0816AAE46FEE}" srcOrd="0" destOrd="0" parTransId="{C06A49C3-8B55-42E3-B8D9-968A9E353225}" sibTransId="{D2D0234F-010C-47D6-9FA7-F9A027FD9E18}"/>
    <dgm:cxn modelId="{66A0F0ED-F364-41E1-BE9D-49719CB897D8}" type="presOf" srcId="{3FB93834-EDD0-4B55-80E2-E8DDB6239C3A}" destId="{CC9B811A-EC74-4A41-BB05-786041104A15}" srcOrd="0" destOrd="0" presId="urn:microsoft.com/office/officeart/2005/8/layout/default"/>
    <dgm:cxn modelId="{8FDF9456-C33C-407B-9C00-10D218A339E7}" type="presParOf" srcId="{CC9B811A-EC74-4A41-BB05-786041104A15}" destId="{2B7A1CF4-F592-4417-A576-104BE5F3DF83}" srcOrd="0" destOrd="0" presId="urn:microsoft.com/office/officeart/2005/8/layout/default"/>
    <dgm:cxn modelId="{C94190E5-9F88-4F49-819A-B77120E40FFD}" type="presParOf" srcId="{CC9B811A-EC74-4A41-BB05-786041104A15}" destId="{D71539E3-40CA-4997-A83F-569F524673FF}" srcOrd="1" destOrd="0" presId="urn:microsoft.com/office/officeart/2005/8/layout/default"/>
    <dgm:cxn modelId="{0A0D391C-622B-4081-B401-C00C01D257E8}" type="presParOf" srcId="{CC9B811A-EC74-4A41-BB05-786041104A15}" destId="{BD31487A-0602-4462-932E-A735545C29FB}" srcOrd="2" destOrd="0" presId="urn:microsoft.com/office/officeart/2005/8/layout/default"/>
    <dgm:cxn modelId="{5F6A6051-0102-4861-AB98-0D6226A77A7E}" type="presParOf" srcId="{CC9B811A-EC74-4A41-BB05-786041104A15}" destId="{36065392-256A-4EEC-B2CA-6D4E35DC9958}" srcOrd="3" destOrd="0" presId="urn:microsoft.com/office/officeart/2005/8/layout/default"/>
    <dgm:cxn modelId="{1B54D013-B960-4F18-897C-EAEF90AE2583}" type="presParOf" srcId="{CC9B811A-EC74-4A41-BB05-786041104A15}" destId="{9DCEA3B1-DF7D-408C-A5C2-A1FCD688FCD1}" srcOrd="4" destOrd="0" presId="urn:microsoft.com/office/officeart/2005/8/layout/default"/>
    <dgm:cxn modelId="{E3096125-61F5-4A57-9A72-659BD8ECFC2F}" type="presParOf" srcId="{CC9B811A-EC74-4A41-BB05-786041104A15}" destId="{0076AF9F-0BAE-4A12-BD48-DE6436ECEAF3}" srcOrd="5" destOrd="0" presId="urn:microsoft.com/office/officeart/2005/8/layout/default"/>
    <dgm:cxn modelId="{8FC2F01D-0C64-4BA7-8FF2-2F04BF019914}" type="presParOf" srcId="{CC9B811A-EC74-4A41-BB05-786041104A15}" destId="{28EC1C82-5320-4355-BCEC-D12B9B51E08D}" srcOrd="6" destOrd="0" presId="urn:microsoft.com/office/officeart/2005/8/layout/default"/>
    <dgm:cxn modelId="{24089EDA-B0A1-4FEE-8876-EF86F289932C}" type="presParOf" srcId="{CC9B811A-EC74-4A41-BB05-786041104A15}" destId="{97B3A9E2-80D0-4299-AC3B-615CF8BB57A7}" srcOrd="7" destOrd="0" presId="urn:microsoft.com/office/officeart/2005/8/layout/default"/>
    <dgm:cxn modelId="{C87F90AE-F1EC-4227-B0A9-00A0E5CE116F}" type="presParOf" srcId="{CC9B811A-EC74-4A41-BB05-786041104A15}" destId="{1CFE46E8-5904-48E0-9B2D-6EF9F955CEC9}" srcOrd="8" destOrd="0" presId="urn:microsoft.com/office/officeart/2005/8/layout/default"/>
    <dgm:cxn modelId="{28210BA6-F6AB-4738-937F-0A511A01148C}" type="presParOf" srcId="{CC9B811A-EC74-4A41-BB05-786041104A15}" destId="{130B64F7-435C-49ED-9A01-AEC9F81C32EA}" srcOrd="9" destOrd="0" presId="urn:microsoft.com/office/officeart/2005/8/layout/default"/>
    <dgm:cxn modelId="{FDD7D681-F0EA-4C29-A773-6094C70B7BA3}" type="presParOf" srcId="{CC9B811A-EC74-4A41-BB05-786041104A15}" destId="{09053363-FCAC-4F41-83CA-8A53A191947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144CB-771E-4DE2-9334-535DFBE1CEB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e-AT"/>
        </a:p>
      </dgm:t>
    </dgm:pt>
    <dgm:pt modelId="{28FBD332-004C-4CED-843B-C79C0BAF4E1A}">
      <dgm:prSet phldrT="[Text]" custT="1"/>
      <dgm:spPr>
        <a:solidFill>
          <a:srgbClr val="F47D2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noProof="0" dirty="0"/>
            <a:t>Business metadata for supply chain automation</a:t>
          </a:r>
        </a:p>
      </dgm:t>
    </dgm:pt>
    <dgm:pt modelId="{2E1C98F4-8E10-4480-9C48-6C0B085E3273}" type="parTrans" cxnId="{06724DE6-24ED-4E95-ADAE-74C9DB48DFF8}">
      <dgm:prSet/>
      <dgm:spPr/>
      <dgm:t>
        <a:bodyPr/>
        <a:lstStyle/>
        <a:p>
          <a:endParaRPr lang="de-AT"/>
        </a:p>
      </dgm:t>
    </dgm:pt>
    <dgm:pt modelId="{09EACDD4-B93A-4AE1-AAD3-BBECC6FEFFC6}" type="sibTrans" cxnId="{06724DE6-24ED-4E95-ADAE-74C9DB48DFF8}">
      <dgm:prSet/>
      <dgm:spPr/>
      <dgm:t>
        <a:bodyPr/>
        <a:lstStyle/>
        <a:p>
          <a:endParaRPr lang="de-AT"/>
        </a:p>
      </dgm:t>
    </dgm:pt>
    <dgm:pt modelId="{86028E5F-EAAA-4996-8A1C-822D0B17B48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noProof="0" dirty="0"/>
            <a:t>Exchange on unit level</a:t>
          </a:r>
          <a:endParaRPr lang="en-US" sz="2000" b="1" noProof="0" dirty="0"/>
        </a:p>
      </dgm:t>
    </dgm:pt>
    <dgm:pt modelId="{414EDE38-B8DC-4679-85BD-AED83B745E02}" type="parTrans" cxnId="{762C897A-CDD3-4759-81C4-BAEDD4A3CCDC}">
      <dgm:prSet/>
      <dgm:spPr/>
      <dgm:t>
        <a:bodyPr/>
        <a:lstStyle/>
        <a:p>
          <a:endParaRPr lang="de-AT"/>
        </a:p>
      </dgm:t>
    </dgm:pt>
    <dgm:pt modelId="{7C85BBA5-78CA-4D6C-B71C-95CCC292B074}" type="sibTrans" cxnId="{762C897A-CDD3-4759-81C4-BAEDD4A3CCDC}">
      <dgm:prSet/>
      <dgm:spPr/>
      <dgm:t>
        <a:bodyPr/>
        <a:lstStyle/>
        <a:p>
          <a:endParaRPr lang="de-AT"/>
        </a:p>
      </dgm:t>
    </dgm:pt>
    <dgm:pt modelId="{0A566072-355E-4020-B53E-1E40A2D2A63E}">
      <dgm:prSet phldrT="[Text]" custT="1"/>
      <dgm:spPr>
        <a:solidFill>
          <a:srgbClr val="0099CC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noProof="0"/>
            <a:t>Semantic enrichment of units</a:t>
          </a:r>
        </a:p>
      </dgm:t>
    </dgm:pt>
    <dgm:pt modelId="{DEFB9BE5-FB92-418C-9620-7767AEB2788D}" type="parTrans" cxnId="{2E26F977-9312-44F7-863E-DD32B9DA2E38}">
      <dgm:prSet/>
      <dgm:spPr/>
      <dgm:t>
        <a:bodyPr/>
        <a:lstStyle/>
        <a:p>
          <a:endParaRPr lang="de-AT"/>
        </a:p>
      </dgm:t>
    </dgm:pt>
    <dgm:pt modelId="{10D60C08-524A-43FF-8994-C568072513C8}" type="sibTrans" cxnId="{2E26F977-9312-44F7-863E-DD32B9DA2E38}">
      <dgm:prSet/>
      <dgm:spPr/>
      <dgm:t>
        <a:bodyPr/>
        <a:lstStyle/>
        <a:p>
          <a:endParaRPr lang="de-AT"/>
        </a:p>
      </dgm:t>
    </dgm:pt>
    <dgm:pt modelId="{68664920-02E1-4686-BB12-4EDB2362C39D}">
      <dgm:prSet custT="1"/>
      <dgm:spPr>
        <a:solidFill>
          <a:srgbClr val="F47D20"/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2000" noProof="0" dirty="0"/>
            <a:t>Harmonize existing business metadata models</a:t>
          </a:r>
        </a:p>
      </dgm:t>
    </dgm:pt>
    <dgm:pt modelId="{625F3569-E518-46EA-AC15-C074D10F37C5}" type="parTrans" cxnId="{CC4FB9FE-3684-454F-A0F4-30225A444FF7}">
      <dgm:prSet/>
      <dgm:spPr/>
      <dgm:t>
        <a:bodyPr/>
        <a:lstStyle/>
        <a:p>
          <a:endParaRPr lang="de-AT"/>
        </a:p>
      </dgm:t>
    </dgm:pt>
    <dgm:pt modelId="{3FD2FB7F-1EBA-4CE6-B44B-154B73A645F5}" type="sibTrans" cxnId="{CC4FB9FE-3684-454F-A0F4-30225A444FF7}">
      <dgm:prSet/>
      <dgm:spPr/>
      <dgm:t>
        <a:bodyPr/>
        <a:lstStyle/>
        <a:p>
          <a:endParaRPr lang="de-AT"/>
        </a:p>
      </dgm:t>
    </dgm:pt>
    <dgm:pt modelId="{06420B45-C7FB-494C-98E1-9D837D3BCF87}">
      <dgm:prSet phldrT="[Text]" custT="1"/>
      <dgm:spPr>
        <a:solidFill>
          <a:srgbClr val="FF0033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800" b="1" noProof="0"/>
            <a:t>Layout representation level</a:t>
          </a:r>
        </a:p>
      </dgm:t>
    </dgm:pt>
    <dgm:pt modelId="{E852DF98-46B4-4B9F-B17A-1F62C6B246AA}" type="parTrans" cxnId="{9BE1AF81-3165-4D89-980E-E34CCC39198B}">
      <dgm:prSet/>
      <dgm:spPr/>
      <dgm:t>
        <a:bodyPr/>
        <a:lstStyle/>
        <a:p>
          <a:endParaRPr lang="de-AT"/>
        </a:p>
      </dgm:t>
    </dgm:pt>
    <dgm:pt modelId="{BD014FA6-C42D-450D-991A-E1DDC4817FAC}" type="sibTrans" cxnId="{9BE1AF81-3165-4D89-980E-E34CCC39198B}">
      <dgm:prSet/>
      <dgm:spPr/>
      <dgm:t>
        <a:bodyPr/>
        <a:lstStyle/>
        <a:p>
          <a:endParaRPr lang="de-AT"/>
        </a:p>
      </dgm:t>
    </dgm:pt>
    <dgm:pt modelId="{C020E2C9-63EB-48AF-9718-C5B23C3E4BA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2000" noProof="0" dirty="0"/>
            <a:t>Pass a segment/unit from an editor to a TM/MT or other tool </a:t>
          </a:r>
        </a:p>
      </dgm:t>
    </dgm:pt>
    <dgm:pt modelId="{9E93FAD7-D768-4A62-9405-1DF5FC65815A}" type="parTrans" cxnId="{C90E0AF6-7F1F-42A1-A22C-066D51EB43DB}">
      <dgm:prSet/>
      <dgm:spPr/>
      <dgm:t>
        <a:bodyPr/>
        <a:lstStyle/>
        <a:p>
          <a:endParaRPr lang="de-AT"/>
        </a:p>
      </dgm:t>
    </dgm:pt>
    <dgm:pt modelId="{E08349A3-D53A-46E3-ACA2-BFC67B0DDF62}" type="sibTrans" cxnId="{C90E0AF6-7F1F-42A1-A22C-066D51EB43DB}">
      <dgm:prSet/>
      <dgm:spPr/>
      <dgm:t>
        <a:bodyPr/>
        <a:lstStyle/>
        <a:p>
          <a:endParaRPr lang="de-AT"/>
        </a:p>
      </dgm:t>
    </dgm:pt>
    <dgm:pt modelId="{B064932B-A63A-463A-A98E-B31C06107A34}">
      <dgm:prSet phldrT="[Text]" custT="1"/>
      <dgm:spPr>
        <a:solidFill>
          <a:srgbClr val="0099CC"/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2000" noProof="0" dirty="0"/>
            <a:t>Terminology, TM, MT, layout for “good enough” </a:t>
          </a:r>
        </a:p>
      </dgm:t>
    </dgm:pt>
    <dgm:pt modelId="{ED27B753-81A0-4063-8A3B-56D7F805B54F}" type="parTrans" cxnId="{F07D988F-3B2E-4CF5-AE56-EE849BF6A934}">
      <dgm:prSet/>
      <dgm:spPr/>
      <dgm:t>
        <a:bodyPr/>
        <a:lstStyle/>
        <a:p>
          <a:endParaRPr lang="de-AT"/>
        </a:p>
      </dgm:t>
    </dgm:pt>
    <dgm:pt modelId="{5F1F5638-97A1-45B9-8DA1-55505395CFB5}" type="sibTrans" cxnId="{F07D988F-3B2E-4CF5-AE56-EE849BF6A934}">
      <dgm:prSet/>
      <dgm:spPr/>
      <dgm:t>
        <a:bodyPr/>
        <a:lstStyle/>
        <a:p>
          <a:endParaRPr lang="de-AT"/>
        </a:p>
      </dgm:t>
    </dgm:pt>
    <dgm:pt modelId="{313E5197-94FC-461A-95AA-CA35289BACD1}">
      <dgm:prSet phldrT="[Text]" custT="1"/>
      <dgm:spPr>
        <a:solidFill>
          <a:srgbClr val="FF0033"/>
        </a:solidFill>
      </dgm:spPr>
      <dgm:t>
        <a:bodyPr/>
        <a:lstStyle/>
        <a:p>
          <a:pPr>
            <a:spcAft>
              <a:spcPct val="15000"/>
            </a:spcAft>
          </a:pPr>
          <a:r>
            <a:rPr lang="en-US" sz="2000" noProof="0" dirty="0"/>
            <a:t>Support process with visual context </a:t>
          </a:r>
        </a:p>
      </dgm:t>
    </dgm:pt>
    <dgm:pt modelId="{D2B10726-81B0-42B0-9492-1C9056A1E2FC}" type="parTrans" cxnId="{69B6D2B3-639E-4BE9-8A4E-FDFB3BB098C2}">
      <dgm:prSet/>
      <dgm:spPr/>
      <dgm:t>
        <a:bodyPr/>
        <a:lstStyle/>
        <a:p>
          <a:endParaRPr lang="de-AT"/>
        </a:p>
      </dgm:t>
    </dgm:pt>
    <dgm:pt modelId="{004DC316-CEC4-400C-A573-44631037DCB4}" type="sibTrans" cxnId="{69B6D2B3-639E-4BE9-8A4E-FDFB3BB098C2}">
      <dgm:prSet/>
      <dgm:spPr/>
      <dgm:t>
        <a:bodyPr/>
        <a:lstStyle/>
        <a:p>
          <a:endParaRPr lang="de-AT"/>
        </a:p>
      </dgm:t>
    </dgm:pt>
    <dgm:pt modelId="{EF7AB787-6A55-48EC-A8CB-DFCD9D96C848}" type="pres">
      <dgm:prSet presAssocID="{7D8144CB-771E-4DE2-9334-535DFBE1CEBC}" presName="Name0" presStyleCnt="0">
        <dgm:presLayoutVars>
          <dgm:chMax val="7"/>
          <dgm:chPref val="7"/>
          <dgm:dir/>
        </dgm:presLayoutVars>
      </dgm:prSet>
      <dgm:spPr/>
    </dgm:pt>
    <dgm:pt modelId="{6ECDB65D-6EE8-4BAB-85C9-A095C84F9649}" type="pres">
      <dgm:prSet presAssocID="{7D8144CB-771E-4DE2-9334-535DFBE1CEBC}" presName="Name1" presStyleCnt="0"/>
      <dgm:spPr/>
    </dgm:pt>
    <dgm:pt modelId="{07B245D5-B938-4142-9369-6DCC3E6117E5}" type="pres">
      <dgm:prSet presAssocID="{7D8144CB-771E-4DE2-9334-535DFBE1CEBC}" presName="cycle" presStyleCnt="0"/>
      <dgm:spPr/>
    </dgm:pt>
    <dgm:pt modelId="{4650500C-82CB-49BC-934C-86052522FECF}" type="pres">
      <dgm:prSet presAssocID="{7D8144CB-771E-4DE2-9334-535DFBE1CEBC}" presName="srcNode" presStyleLbl="node1" presStyleIdx="0" presStyleCnt="4"/>
      <dgm:spPr/>
    </dgm:pt>
    <dgm:pt modelId="{9832510C-4EE2-48C4-8C24-1B1193332D5F}" type="pres">
      <dgm:prSet presAssocID="{7D8144CB-771E-4DE2-9334-535DFBE1CEBC}" presName="conn" presStyleLbl="parChTrans1D2" presStyleIdx="0" presStyleCnt="1"/>
      <dgm:spPr/>
    </dgm:pt>
    <dgm:pt modelId="{DF298EEE-DB60-4CC6-B267-A7B0338567E5}" type="pres">
      <dgm:prSet presAssocID="{7D8144CB-771E-4DE2-9334-535DFBE1CEBC}" presName="extraNode" presStyleLbl="node1" presStyleIdx="0" presStyleCnt="4"/>
      <dgm:spPr/>
    </dgm:pt>
    <dgm:pt modelId="{149516AA-67D7-4E1D-94DF-1BE0EAEFA249}" type="pres">
      <dgm:prSet presAssocID="{7D8144CB-771E-4DE2-9334-535DFBE1CEBC}" presName="dstNode" presStyleLbl="node1" presStyleIdx="0" presStyleCnt="4"/>
      <dgm:spPr/>
    </dgm:pt>
    <dgm:pt modelId="{C1BE97A6-71DA-4FAB-B685-EEF9D110D0E4}" type="pres">
      <dgm:prSet presAssocID="{28FBD332-004C-4CED-843B-C79C0BAF4E1A}" presName="text_1" presStyleLbl="node1" presStyleIdx="0" presStyleCnt="4" custScaleY="130259" custLinFactNeighborX="898" custLinFactNeighborY="-3057">
        <dgm:presLayoutVars>
          <dgm:bulletEnabled val="1"/>
        </dgm:presLayoutVars>
      </dgm:prSet>
      <dgm:spPr/>
    </dgm:pt>
    <dgm:pt modelId="{D18D89EE-3D30-4220-9D98-116B3FF868C2}" type="pres">
      <dgm:prSet presAssocID="{28FBD332-004C-4CED-843B-C79C0BAF4E1A}" presName="accent_1" presStyleCnt="0"/>
      <dgm:spPr/>
    </dgm:pt>
    <dgm:pt modelId="{8C844DCE-461E-4C63-967E-A79F73B38668}" type="pres">
      <dgm:prSet presAssocID="{28FBD332-004C-4CED-843B-C79C0BAF4E1A}" presName="accentRepeatNode" presStyleLbl="solidFgAcc1" presStyleIdx="0" presStyleCnt="4"/>
      <dgm:spPr/>
    </dgm:pt>
    <dgm:pt modelId="{F726D3BD-CAB1-4F6B-B3CB-1AE44D4A4CF3}" type="pres">
      <dgm:prSet presAssocID="{86028E5F-EAAA-4996-8A1C-822D0B17B487}" presName="text_2" presStyleLbl="node1" presStyleIdx="1" presStyleCnt="4" custScaleY="130259" custLinFactNeighborX="685" custLinFactNeighborY="-17">
        <dgm:presLayoutVars>
          <dgm:bulletEnabled val="1"/>
        </dgm:presLayoutVars>
      </dgm:prSet>
      <dgm:spPr/>
    </dgm:pt>
    <dgm:pt modelId="{C8F6C6B6-A613-4AE6-875A-F7F7EDC7B363}" type="pres">
      <dgm:prSet presAssocID="{86028E5F-EAAA-4996-8A1C-822D0B17B487}" presName="accent_2" presStyleCnt="0"/>
      <dgm:spPr/>
    </dgm:pt>
    <dgm:pt modelId="{5081CF28-8E0B-4CD4-B6D0-53351F6C84C3}" type="pres">
      <dgm:prSet presAssocID="{86028E5F-EAAA-4996-8A1C-822D0B17B487}" presName="accentRepeatNode" presStyleLbl="solidFgAcc1" presStyleIdx="1" presStyleCnt="4"/>
      <dgm:spPr/>
    </dgm:pt>
    <dgm:pt modelId="{E537BC0B-467D-4D5C-8FBA-0D9B9197D3FA}" type="pres">
      <dgm:prSet presAssocID="{0A566072-355E-4020-B53E-1E40A2D2A63E}" presName="text_3" presStyleLbl="node1" presStyleIdx="2" presStyleCnt="4" custScaleY="130259" custLinFactNeighborX="937" custLinFactNeighborY="-3057">
        <dgm:presLayoutVars>
          <dgm:bulletEnabled val="1"/>
        </dgm:presLayoutVars>
      </dgm:prSet>
      <dgm:spPr/>
    </dgm:pt>
    <dgm:pt modelId="{C5A7AD20-9365-4D58-B31E-42D2F9401D76}" type="pres">
      <dgm:prSet presAssocID="{0A566072-355E-4020-B53E-1E40A2D2A63E}" presName="accent_3" presStyleCnt="0"/>
      <dgm:spPr/>
    </dgm:pt>
    <dgm:pt modelId="{B2B94796-4460-445D-8A12-7A7FC58AE602}" type="pres">
      <dgm:prSet presAssocID="{0A566072-355E-4020-B53E-1E40A2D2A63E}" presName="accentRepeatNode" presStyleLbl="solidFgAcc1" presStyleIdx="2" presStyleCnt="4"/>
      <dgm:spPr/>
    </dgm:pt>
    <dgm:pt modelId="{F2CFA8B7-74C0-4316-81C4-5C8F00A8D4CA}" type="pres">
      <dgm:prSet presAssocID="{06420B45-C7FB-494C-98E1-9D837D3BCF87}" presName="text_4" presStyleLbl="node1" presStyleIdx="3" presStyleCnt="4" custScaleY="130259" custLinFactNeighborX="898" custLinFactNeighborY="-3057">
        <dgm:presLayoutVars>
          <dgm:bulletEnabled val="1"/>
        </dgm:presLayoutVars>
      </dgm:prSet>
      <dgm:spPr/>
    </dgm:pt>
    <dgm:pt modelId="{E3840B26-4A49-442C-B952-95288C7B7026}" type="pres">
      <dgm:prSet presAssocID="{06420B45-C7FB-494C-98E1-9D837D3BCF87}" presName="accent_4" presStyleCnt="0"/>
      <dgm:spPr/>
    </dgm:pt>
    <dgm:pt modelId="{5A8E7701-5898-4E19-A4D4-95CE7ED3E18A}" type="pres">
      <dgm:prSet presAssocID="{06420B45-C7FB-494C-98E1-9D837D3BCF87}" presName="accentRepeatNode" presStyleLbl="solidFgAcc1" presStyleIdx="3" presStyleCnt="4"/>
      <dgm:spPr/>
    </dgm:pt>
  </dgm:ptLst>
  <dgm:cxnLst>
    <dgm:cxn modelId="{17B4B200-86DE-4CAE-B072-20AC68BD4F66}" type="presOf" srcId="{7D8144CB-771E-4DE2-9334-535DFBE1CEBC}" destId="{EF7AB787-6A55-48EC-A8CB-DFCD9D96C848}" srcOrd="0" destOrd="0" presId="urn:microsoft.com/office/officeart/2008/layout/VerticalCurvedList"/>
    <dgm:cxn modelId="{FA4CF112-14E5-48DB-AF5E-13FABA732960}" type="presOf" srcId="{3FD2FB7F-1EBA-4CE6-B44B-154B73A645F5}" destId="{9832510C-4EE2-48C4-8C24-1B1193332D5F}" srcOrd="0" destOrd="0" presId="urn:microsoft.com/office/officeart/2008/layout/VerticalCurvedList"/>
    <dgm:cxn modelId="{6D0DC42B-6EE0-4D1C-AFB7-953451FFB06F}" type="presOf" srcId="{68664920-02E1-4686-BB12-4EDB2362C39D}" destId="{C1BE97A6-71DA-4FAB-B685-EEF9D110D0E4}" srcOrd="0" destOrd="1" presId="urn:microsoft.com/office/officeart/2008/layout/VerticalCurvedList"/>
    <dgm:cxn modelId="{6FCAD944-4753-4152-AA5F-C772646AC475}" type="presOf" srcId="{313E5197-94FC-461A-95AA-CA35289BACD1}" destId="{F2CFA8B7-74C0-4316-81C4-5C8F00A8D4CA}" srcOrd="0" destOrd="1" presId="urn:microsoft.com/office/officeart/2008/layout/VerticalCurvedList"/>
    <dgm:cxn modelId="{FF502365-490E-4351-AB91-B1B80119FDE9}" type="presOf" srcId="{28FBD332-004C-4CED-843B-C79C0BAF4E1A}" destId="{C1BE97A6-71DA-4FAB-B685-EEF9D110D0E4}" srcOrd="0" destOrd="0" presId="urn:microsoft.com/office/officeart/2008/layout/VerticalCurvedList"/>
    <dgm:cxn modelId="{EAF0BB76-F186-4619-87D5-176CA724F61C}" type="presOf" srcId="{B064932B-A63A-463A-A98E-B31C06107A34}" destId="{E537BC0B-467D-4D5C-8FBA-0D9B9197D3FA}" srcOrd="0" destOrd="1" presId="urn:microsoft.com/office/officeart/2008/layout/VerticalCurvedList"/>
    <dgm:cxn modelId="{2E26F977-9312-44F7-863E-DD32B9DA2E38}" srcId="{7D8144CB-771E-4DE2-9334-535DFBE1CEBC}" destId="{0A566072-355E-4020-B53E-1E40A2D2A63E}" srcOrd="2" destOrd="0" parTransId="{DEFB9BE5-FB92-418C-9620-7767AEB2788D}" sibTransId="{10D60C08-524A-43FF-8994-C568072513C8}"/>
    <dgm:cxn modelId="{762C897A-CDD3-4759-81C4-BAEDD4A3CCDC}" srcId="{7D8144CB-771E-4DE2-9334-535DFBE1CEBC}" destId="{86028E5F-EAAA-4996-8A1C-822D0B17B487}" srcOrd="1" destOrd="0" parTransId="{414EDE38-B8DC-4679-85BD-AED83B745E02}" sibTransId="{7C85BBA5-78CA-4D6C-B71C-95CCC292B074}"/>
    <dgm:cxn modelId="{9BE1AF81-3165-4D89-980E-E34CCC39198B}" srcId="{7D8144CB-771E-4DE2-9334-535DFBE1CEBC}" destId="{06420B45-C7FB-494C-98E1-9D837D3BCF87}" srcOrd="3" destOrd="0" parTransId="{E852DF98-46B4-4B9F-B17A-1F62C6B246AA}" sibTransId="{BD014FA6-C42D-450D-991A-E1DDC4817FAC}"/>
    <dgm:cxn modelId="{F07D988F-3B2E-4CF5-AE56-EE849BF6A934}" srcId="{0A566072-355E-4020-B53E-1E40A2D2A63E}" destId="{B064932B-A63A-463A-A98E-B31C06107A34}" srcOrd="0" destOrd="0" parTransId="{ED27B753-81A0-4063-8A3B-56D7F805B54F}" sibTransId="{5F1F5638-97A1-45B9-8DA1-55505395CFB5}"/>
    <dgm:cxn modelId="{89000FA6-11DF-486C-935A-5640E0C43FE8}" type="presOf" srcId="{86028E5F-EAAA-4996-8A1C-822D0B17B487}" destId="{F726D3BD-CAB1-4F6B-B3CB-1AE44D4A4CF3}" srcOrd="0" destOrd="0" presId="urn:microsoft.com/office/officeart/2008/layout/VerticalCurvedList"/>
    <dgm:cxn modelId="{69B6D2B3-639E-4BE9-8A4E-FDFB3BB098C2}" srcId="{06420B45-C7FB-494C-98E1-9D837D3BCF87}" destId="{313E5197-94FC-461A-95AA-CA35289BACD1}" srcOrd="0" destOrd="0" parTransId="{D2B10726-81B0-42B0-9492-1C9056A1E2FC}" sibTransId="{004DC316-CEC4-400C-A573-44631037DCB4}"/>
    <dgm:cxn modelId="{239FFFD0-22CE-44E1-8860-D3D4A71BB7F6}" type="presOf" srcId="{C020E2C9-63EB-48AF-9718-C5B23C3E4BA8}" destId="{F726D3BD-CAB1-4F6B-B3CB-1AE44D4A4CF3}" srcOrd="0" destOrd="1" presId="urn:microsoft.com/office/officeart/2008/layout/VerticalCurvedList"/>
    <dgm:cxn modelId="{06724DE6-24ED-4E95-ADAE-74C9DB48DFF8}" srcId="{7D8144CB-771E-4DE2-9334-535DFBE1CEBC}" destId="{28FBD332-004C-4CED-843B-C79C0BAF4E1A}" srcOrd="0" destOrd="0" parTransId="{2E1C98F4-8E10-4480-9C48-6C0B085E3273}" sibTransId="{09EACDD4-B93A-4AE1-AAD3-BBECC6FEFFC6}"/>
    <dgm:cxn modelId="{D310F5EB-138F-4D60-97DD-55268FB4868C}" type="presOf" srcId="{06420B45-C7FB-494C-98E1-9D837D3BCF87}" destId="{F2CFA8B7-74C0-4316-81C4-5C8F00A8D4CA}" srcOrd="0" destOrd="0" presId="urn:microsoft.com/office/officeart/2008/layout/VerticalCurvedList"/>
    <dgm:cxn modelId="{C90E0AF6-7F1F-42A1-A22C-066D51EB43DB}" srcId="{86028E5F-EAAA-4996-8A1C-822D0B17B487}" destId="{C020E2C9-63EB-48AF-9718-C5B23C3E4BA8}" srcOrd="0" destOrd="0" parTransId="{9E93FAD7-D768-4A62-9405-1DF5FC65815A}" sibTransId="{E08349A3-D53A-46E3-ACA2-BFC67B0DDF62}"/>
    <dgm:cxn modelId="{C7C1A1FA-4046-4BF6-B896-3E5A43CC462D}" type="presOf" srcId="{0A566072-355E-4020-B53E-1E40A2D2A63E}" destId="{E537BC0B-467D-4D5C-8FBA-0D9B9197D3FA}" srcOrd="0" destOrd="0" presId="urn:microsoft.com/office/officeart/2008/layout/VerticalCurvedList"/>
    <dgm:cxn modelId="{CC4FB9FE-3684-454F-A0F4-30225A444FF7}" srcId="{28FBD332-004C-4CED-843B-C79C0BAF4E1A}" destId="{68664920-02E1-4686-BB12-4EDB2362C39D}" srcOrd="0" destOrd="0" parTransId="{625F3569-E518-46EA-AC15-C074D10F37C5}" sibTransId="{3FD2FB7F-1EBA-4CE6-B44B-154B73A645F5}"/>
    <dgm:cxn modelId="{DD8F1B48-0974-40B7-9F0B-2B04ACDAFE77}" type="presParOf" srcId="{EF7AB787-6A55-48EC-A8CB-DFCD9D96C848}" destId="{6ECDB65D-6EE8-4BAB-85C9-A095C84F9649}" srcOrd="0" destOrd="0" presId="urn:microsoft.com/office/officeart/2008/layout/VerticalCurvedList"/>
    <dgm:cxn modelId="{99BB7B0E-4788-47F3-9FDF-7F9A00F4D72E}" type="presParOf" srcId="{6ECDB65D-6EE8-4BAB-85C9-A095C84F9649}" destId="{07B245D5-B938-4142-9369-6DCC3E6117E5}" srcOrd="0" destOrd="0" presId="urn:microsoft.com/office/officeart/2008/layout/VerticalCurvedList"/>
    <dgm:cxn modelId="{9FF7F0F3-9B68-49AA-8594-21E1C0BBAB1F}" type="presParOf" srcId="{07B245D5-B938-4142-9369-6DCC3E6117E5}" destId="{4650500C-82CB-49BC-934C-86052522FECF}" srcOrd="0" destOrd="0" presId="urn:microsoft.com/office/officeart/2008/layout/VerticalCurvedList"/>
    <dgm:cxn modelId="{850CF0F0-123A-41C5-BF43-5BAA9263BCFE}" type="presParOf" srcId="{07B245D5-B938-4142-9369-6DCC3E6117E5}" destId="{9832510C-4EE2-48C4-8C24-1B1193332D5F}" srcOrd="1" destOrd="0" presId="urn:microsoft.com/office/officeart/2008/layout/VerticalCurvedList"/>
    <dgm:cxn modelId="{6DA338BB-2F5D-4BC4-93C1-0632B4229B1F}" type="presParOf" srcId="{07B245D5-B938-4142-9369-6DCC3E6117E5}" destId="{DF298EEE-DB60-4CC6-B267-A7B0338567E5}" srcOrd="2" destOrd="0" presId="urn:microsoft.com/office/officeart/2008/layout/VerticalCurvedList"/>
    <dgm:cxn modelId="{B6012A04-B069-4CCC-8076-59C6FE506337}" type="presParOf" srcId="{07B245D5-B938-4142-9369-6DCC3E6117E5}" destId="{149516AA-67D7-4E1D-94DF-1BE0EAEFA249}" srcOrd="3" destOrd="0" presId="urn:microsoft.com/office/officeart/2008/layout/VerticalCurvedList"/>
    <dgm:cxn modelId="{8DDCC67B-FD99-430C-A8D8-BE3EDA75D726}" type="presParOf" srcId="{6ECDB65D-6EE8-4BAB-85C9-A095C84F9649}" destId="{C1BE97A6-71DA-4FAB-B685-EEF9D110D0E4}" srcOrd="1" destOrd="0" presId="urn:microsoft.com/office/officeart/2008/layout/VerticalCurvedList"/>
    <dgm:cxn modelId="{D8FD1C13-1C9F-445F-95A9-7F65DE47432B}" type="presParOf" srcId="{6ECDB65D-6EE8-4BAB-85C9-A095C84F9649}" destId="{D18D89EE-3D30-4220-9D98-116B3FF868C2}" srcOrd="2" destOrd="0" presId="urn:microsoft.com/office/officeart/2008/layout/VerticalCurvedList"/>
    <dgm:cxn modelId="{077965DA-A030-404D-B9D9-9514EAF253AB}" type="presParOf" srcId="{D18D89EE-3D30-4220-9D98-116B3FF868C2}" destId="{8C844DCE-461E-4C63-967E-A79F73B38668}" srcOrd="0" destOrd="0" presId="urn:microsoft.com/office/officeart/2008/layout/VerticalCurvedList"/>
    <dgm:cxn modelId="{4C99493F-2047-4C4F-A948-00A49790BB94}" type="presParOf" srcId="{6ECDB65D-6EE8-4BAB-85C9-A095C84F9649}" destId="{F726D3BD-CAB1-4F6B-B3CB-1AE44D4A4CF3}" srcOrd="3" destOrd="0" presId="urn:microsoft.com/office/officeart/2008/layout/VerticalCurvedList"/>
    <dgm:cxn modelId="{E3F5426C-FEF2-4B80-ABDA-43CF96921CBB}" type="presParOf" srcId="{6ECDB65D-6EE8-4BAB-85C9-A095C84F9649}" destId="{C8F6C6B6-A613-4AE6-875A-F7F7EDC7B363}" srcOrd="4" destOrd="0" presId="urn:microsoft.com/office/officeart/2008/layout/VerticalCurvedList"/>
    <dgm:cxn modelId="{F21D1CFC-1061-46F4-BC55-7AC1A966C0B9}" type="presParOf" srcId="{C8F6C6B6-A613-4AE6-875A-F7F7EDC7B363}" destId="{5081CF28-8E0B-4CD4-B6D0-53351F6C84C3}" srcOrd="0" destOrd="0" presId="urn:microsoft.com/office/officeart/2008/layout/VerticalCurvedList"/>
    <dgm:cxn modelId="{241019AB-7167-4FCD-8691-D70CB53B0A51}" type="presParOf" srcId="{6ECDB65D-6EE8-4BAB-85C9-A095C84F9649}" destId="{E537BC0B-467D-4D5C-8FBA-0D9B9197D3FA}" srcOrd="5" destOrd="0" presId="urn:microsoft.com/office/officeart/2008/layout/VerticalCurvedList"/>
    <dgm:cxn modelId="{E612E624-F79B-47B2-BB7C-9C656D0A8580}" type="presParOf" srcId="{6ECDB65D-6EE8-4BAB-85C9-A095C84F9649}" destId="{C5A7AD20-9365-4D58-B31E-42D2F9401D76}" srcOrd="6" destOrd="0" presId="urn:microsoft.com/office/officeart/2008/layout/VerticalCurvedList"/>
    <dgm:cxn modelId="{48119AC6-1E7B-4BE9-8D2C-4F06359BFABA}" type="presParOf" srcId="{C5A7AD20-9365-4D58-B31E-42D2F9401D76}" destId="{B2B94796-4460-445D-8A12-7A7FC58AE602}" srcOrd="0" destOrd="0" presId="urn:microsoft.com/office/officeart/2008/layout/VerticalCurvedList"/>
    <dgm:cxn modelId="{23180D72-C08F-4B8C-99C4-3EB2436D2F99}" type="presParOf" srcId="{6ECDB65D-6EE8-4BAB-85C9-A095C84F9649}" destId="{F2CFA8B7-74C0-4316-81C4-5C8F00A8D4CA}" srcOrd="7" destOrd="0" presId="urn:microsoft.com/office/officeart/2008/layout/VerticalCurvedList"/>
    <dgm:cxn modelId="{532DD5B7-EC40-469A-86D4-B5CFE7F68C0B}" type="presParOf" srcId="{6ECDB65D-6EE8-4BAB-85C9-A095C84F9649}" destId="{E3840B26-4A49-442C-B952-95288C7B7026}" srcOrd="8" destOrd="0" presId="urn:microsoft.com/office/officeart/2008/layout/VerticalCurvedList"/>
    <dgm:cxn modelId="{0E154D77-A554-436B-B051-7F41B637F50C}" type="presParOf" srcId="{E3840B26-4A49-442C-B952-95288C7B7026}" destId="{5A8E7701-5898-4E19-A4D4-95CE7ED3E18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A5C87D-FB86-49D8-A81D-43C29CEBDD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5AC24-D8F5-4B30-B4BC-0442D2FE62ED}">
      <dgm:prSet phldrT="[Text]"/>
      <dgm:spPr/>
      <dgm:t>
        <a:bodyPr/>
        <a:lstStyle/>
        <a:p>
          <a:r>
            <a:rPr lang="en-US" dirty="0"/>
            <a:t>WG 1: Business Metadata</a:t>
          </a:r>
        </a:p>
      </dgm:t>
    </dgm:pt>
    <dgm:pt modelId="{95D1CC97-DDEA-45AD-AE88-D20A16F166E9}" type="parTrans" cxnId="{8DE89E9E-A174-4A34-8A50-7B6BE9290365}">
      <dgm:prSet/>
      <dgm:spPr/>
      <dgm:t>
        <a:bodyPr/>
        <a:lstStyle/>
        <a:p>
          <a:endParaRPr lang="en-US"/>
        </a:p>
      </dgm:t>
    </dgm:pt>
    <dgm:pt modelId="{578F28F3-64FB-404B-96B1-07372830C63E}" type="sibTrans" cxnId="{8DE89E9E-A174-4A34-8A50-7B6BE9290365}">
      <dgm:prSet/>
      <dgm:spPr/>
      <dgm:t>
        <a:bodyPr/>
        <a:lstStyle/>
        <a:p>
          <a:endParaRPr lang="en-US"/>
        </a:p>
      </dgm:t>
    </dgm:pt>
    <dgm:pt modelId="{B6647D5C-8B32-486C-B041-E30691FE85BE}">
      <dgm:prSet phldrT="[Text]" custT="1"/>
      <dgm:spPr/>
      <dgm:t>
        <a:bodyPr/>
        <a:lstStyle/>
        <a:p>
          <a:r>
            <a:rPr lang="en-US" sz="1800" noProof="0" dirty="0"/>
            <a:t>Define business-level metadata</a:t>
          </a:r>
          <a:endParaRPr lang="en-US" sz="1800" dirty="0"/>
        </a:p>
      </dgm:t>
    </dgm:pt>
    <dgm:pt modelId="{897A5845-DBB9-4D72-910C-0FBF21C62A5C}" type="parTrans" cxnId="{3C933073-2691-4E80-A9BF-8D8398E9F81C}">
      <dgm:prSet/>
      <dgm:spPr/>
      <dgm:t>
        <a:bodyPr/>
        <a:lstStyle/>
        <a:p>
          <a:endParaRPr lang="en-US"/>
        </a:p>
      </dgm:t>
    </dgm:pt>
    <dgm:pt modelId="{15A72503-DB84-40E7-B8A9-55B02CCDE43D}" type="sibTrans" cxnId="{3C933073-2691-4E80-A9BF-8D8398E9F81C}">
      <dgm:prSet/>
      <dgm:spPr/>
      <dgm:t>
        <a:bodyPr/>
        <a:lstStyle/>
        <a:p>
          <a:endParaRPr lang="en-US"/>
        </a:p>
      </dgm:t>
    </dgm:pt>
    <dgm:pt modelId="{70664D73-0288-4C2F-9F00-4AE78E0948AF}">
      <dgm:prSet phldrT="[Text]"/>
      <dgm:spPr/>
      <dgm:t>
        <a:bodyPr/>
        <a:lstStyle/>
        <a:p>
          <a:r>
            <a:rPr lang="en-US" dirty="0"/>
            <a:t>WG 2: Payload Specification</a:t>
          </a:r>
        </a:p>
      </dgm:t>
    </dgm:pt>
    <dgm:pt modelId="{BEAA72BA-64D2-45A8-9DF5-DFE1979E958F}" type="parTrans" cxnId="{0C6C3AA6-9125-48F4-8499-BECDA814AFA5}">
      <dgm:prSet/>
      <dgm:spPr/>
      <dgm:t>
        <a:bodyPr/>
        <a:lstStyle/>
        <a:p>
          <a:endParaRPr lang="en-US"/>
        </a:p>
      </dgm:t>
    </dgm:pt>
    <dgm:pt modelId="{77726BB8-1BCC-4DCA-ABB1-605514F95D42}" type="sibTrans" cxnId="{0C6C3AA6-9125-48F4-8499-BECDA814AFA5}">
      <dgm:prSet/>
      <dgm:spPr/>
      <dgm:t>
        <a:bodyPr/>
        <a:lstStyle/>
        <a:p>
          <a:endParaRPr lang="en-US"/>
        </a:p>
      </dgm:t>
    </dgm:pt>
    <dgm:pt modelId="{AE42EB7A-B686-4CC0-8B61-7B0970842D7E}">
      <dgm:prSet phldrT="[Text]" custT="1"/>
      <dgm:spPr/>
      <dgm:t>
        <a:bodyPr/>
        <a:lstStyle/>
        <a:p>
          <a:r>
            <a:rPr lang="en-US" sz="1800" noProof="0" dirty="0"/>
            <a:t>Define types of payload</a:t>
          </a:r>
          <a:endParaRPr lang="en-US" sz="1800" dirty="0"/>
        </a:p>
      </dgm:t>
    </dgm:pt>
    <dgm:pt modelId="{87743FEB-0948-44E8-996D-A60E14CA97F8}" type="parTrans" cxnId="{70A7850A-EFD5-4C8E-BF64-E49CCA443326}">
      <dgm:prSet/>
      <dgm:spPr/>
      <dgm:t>
        <a:bodyPr/>
        <a:lstStyle/>
        <a:p>
          <a:endParaRPr lang="en-US"/>
        </a:p>
      </dgm:t>
    </dgm:pt>
    <dgm:pt modelId="{7E77AAC9-21BF-4702-B223-268FE60A3F6C}" type="sibTrans" cxnId="{70A7850A-EFD5-4C8E-BF64-E49CCA443326}">
      <dgm:prSet/>
      <dgm:spPr/>
      <dgm:t>
        <a:bodyPr/>
        <a:lstStyle/>
        <a:p>
          <a:endParaRPr lang="en-US"/>
        </a:p>
      </dgm:t>
    </dgm:pt>
    <dgm:pt modelId="{A9EF7936-DFD2-4F92-AADD-9ADBC7601CA6}">
      <dgm:prSet phldrT="[Text]"/>
      <dgm:spPr/>
      <dgm:t>
        <a:bodyPr/>
        <a:lstStyle/>
        <a:p>
          <a:r>
            <a:rPr lang="en-US" dirty="0"/>
            <a:t>WG 3: XLIFF Extraction</a:t>
          </a:r>
        </a:p>
      </dgm:t>
    </dgm:pt>
    <dgm:pt modelId="{E0DE1357-BFD3-4CAB-96A8-79318193DD27}" type="parTrans" cxnId="{B3656231-D86A-416D-BB5C-C66C1C1BFE77}">
      <dgm:prSet/>
      <dgm:spPr/>
      <dgm:t>
        <a:bodyPr/>
        <a:lstStyle/>
        <a:p>
          <a:endParaRPr lang="en-US"/>
        </a:p>
      </dgm:t>
    </dgm:pt>
    <dgm:pt modelId="{D9D27CC0-AAE1-4B90-9AE8-8DF95ABC57F3}" type="sibTrans" cxnId="{B3656231-D86A-416D-BB5C-C66C1C1BFE77}">
      <dgm:prSet/>
      <dgm:spPr/>
      <dgm:t>
        <a:bodyPr/>
        <a:lstStyle/>
        <a:p>
          <a:endParaRPr lang="en-US"/>
        </a:p>
      </dgm:t>
    </dgm:pt>
    <dgm:pt modelId="{E700F53D-D528-4E07-A98E-6278E7528EC1}">
      <dgm:prSet phldrT="[Text]" custT="1"/>
      <dgm:spPr/>
      <dgm:t>
        <a:bodyPr/>
        <a:lstStyle/>
        <a:p>
          <a:r>
            <a:rPr lang="en-US" sz="1800" dirty="0"/>
            <a:t>Extraction guidance</a:t>
          </a:r>
        </a:p>
      </dgm:t>
    </dgm:pt>
    <dgm:pt modelId="{DE4848A0-22AE-4FBC-B276-84CD1FF507A3}" type="parTrans" cxnId="{6EA13EFF-56E1-4167-B9B8-3CC11E8B3BCA}">
      <dgm:prSet/>
      <dgm:spPr/>
      <dgm:t>
        <a:bodyPr/>
        <a:lstStyle/>
        <a:p>
          <a:endParaRPr lang="en-US"/>
        </a:p>
      </dgm:t>
    </dgm:pt>
    <dgm:pt modelId="{6E503C4F-03F4-4DCB-B9EF-1BE36B6ADF95}" type="sibTrans" cxnId="{6EA13EFF-56E1-4167-B9B8-3CC11E8B3BCA}">
      <dgm:prSet/>
      <dgm:spPr/>
      <dgm:t>
        <a:bodyPr/>
        <a:lstStyle/>
        <a:p>
          <a:endParaRPr lang="en-US"/>
        </a:p>
      </dgm:t>
    </dgm:pt>
    <dgm:pt modelId="{267C62E0-A96E-4679-A804-2CCA0F5FE410}">
      <dgm:prSet phldrT="[Text]"/>
      <dgm:spPr/>
      <dgm:t>
        <a:bodyPr/>
        <a:lstStyle/>
        <a:p>
          <a:r>
            <a:rPr lang="en-US" dirty="0"/>
            <a:t>WG 4: API Specification</a:t>
          </a:r>
        </a:p>
      </dgm:t>
    </dgm:pt>
    <dgm:pt modelId="{9192B825-DD43-47F3-A01C-490E6C7E2F15}" type="parTrans" cxnId="{DF19613D-499D-4A7D-8B0D-3CCCDDE2A0CD}">
      <dgm:prSet/>
      <dgm:spPr/>
      <dgm:t>
        <a:bodyPr/>
        <a:lstStyle/>
        <a:p>
          <a:endParaRPr lang="en-US"/>
        </a:p>
      </dgm:t>
    </dgm:pt>
    <dgm:pt modelId="{56EB18D5-536C-40D2-99C7-8251CA71132C}" type="sibTrans" cxnId="{DF19613D-499D-4A7D-8B0D-3CCCDDE2A0CD}">
      <dgm:prSet/>
      <dgm:spPr/>
      <dgm:t>
        <a:bodyPr/>
        <a:lstStyle/>
        <a:p>
          <a:endParaRPr lang="en-US"/>
        </a:p>
      </dgm:t>
    </dgm:pt>
    <dgm:pt modelId="{8F14DA2D-452A-49BC-9A38-5D72D827E7AB}">
      <dgm:prSet custT="1"/>
      <dgm:spPr/>
      <dgm:t>
        <a:bodyPr/>
        <a:lstStyle/>
        <a:p>
          <a:r>
            <a:rPr lang="en-US" sz="1800" noProof="0" dirty="0"/>
            <a:t>Canonical names and values</a:t>
          </a:r>
        </a:p>
      </dgm:t>
    </dgm:pt>
    <dgm:pt modelId="{F4E147E3-85DD-4208-B006-D5290745EF59}" type="parTrans" cxnId="{31087E03-5550-4294-A9F1-46BD07B51401}">
      <dgm:prSet/>
      <dgm:spPr/>
      <dgm:t>
        <a:bodyPr/>
        <a:lstStyle/>
        <a:p>
          <a:endParaRPr lang="en-US"/>
        </a:p>
      </dgm:t>
    </dgm:pt>
    <dgm:pt modelId="{D01803BC-8ED2-4A6A-9C65-61E7D7396EAA}" type="sibTrans" cxnId="{31087E03-5550-4294-A9F1-46BD07B51401}">
      <dgm:prSet/>
      <dgm:spPr/>
      <dgm:t>
        <a:bodyPr/>
        <a:lstStyle/>
        <a:p>
          <a:endParaRPr lang="en-US"/>
        </a:p>
      </dgm:t>
    </dgm:pt>
    <dgm:pt modelId="{B1A416DF-D28B-4FAF-AE59-E42FF0E40C7B}">
      <dgm:prSet custT="1"/>
      <dgm:spPr/>
      <dgm:t>
        <a:bodyPr/>
        <a:lstStyle/>
        <a:p>
          <a:r>
            <a:rPr lang="en-US" sz="1800" noProof="0" dirty="0"/>
            <a:t>Workflow relevance</a:t>
          </a:r>
        </a:p>
      </dgm:t>
    </dgm:pt>
    <dgm:pt modelId="{E86A558A-93D9-480D-9ACE-575D3A80E00B}" type="parTrans" cxnId="{55A76576-1D90-4FCC-85AB-A205F93F727A}">
      <dgm:prSet/>
      <dgm:spPr/>
      <dgm:t>
        <a:bodyPr/>
        <a:lstStyle/>
        <a:p>
          <a:endParaRPr lang="en-US"/>
        </a:p>
      </dgm:t>
    </dgm:pt>
    <dgm:pt modelId="{56F3A4CD-9A81-4F02-9530-9FD37C0EE317}" type="sibTrans" cxnId="{55A76576-1D90-4FCC-85AB-A205F93F727A}">
      <dgm:prSet/>
      <dgm:spPr/>
      <dgm:t>
        <a:bodyPr/>
        <a:lstStyle/>
        <a:p>
          <a:endParaRPr lang="en-US"/>
        </a:p>
      </dgm:t>
    </dgm:pt>
    <dgm:pt modelId="{9F668C79-4E0A-436E-954F-C64D367CD4B3}">
      <dgm:prSet custT="1"/>
      <dgm:spPr/>
      <dgm:t>
        <a:bodyPr/>
        <a:lstStyle/>
        <a:p>
          <a:r>
            <a:rPr lang="en-US" sz="1800" noProof="0" dirty="0"/>
            <a:t>Harmonization</a:t>
          </a:r>
        </a:p>
      </dgm:t>
    </dgm:pt>
    <dgm:pt modelId="{29DF25D5-8CE8-4F8C-81DA-6D76D901D131}" type="parTrans" cxnId="{4EC4F7D3-B8D3-41F8-A80D-21E295B6F661}">
      <dgm:prSet/>
      <dgm:spPr/>
      <dgm:t>
        <a:bodyPr/>
        <a:lstStyle/>
        <a:p>
          <a:endParaRPr lang="en-US"/>
        </a:p>
      </dgm:t>
    </dgm:pt>
    <dgm:pt modelId="{F399AF8C-FDC9-4225-BCD6-3BF7B5F9E0B7}" type="sibTrans" cxnId="{4EC4F7D3-B8D3-41F8-A80D-21E295B6F661}">
      <dgm:prSet/>
      <dgm:spPr/>
      <dgm:t>
        <a:bodyPr/>
        <a:lstStyle/>
        <a:p>
          <a:endParaRPr lang="en-US"/>
        </a:p>
      </dgm:t>
    </dgm:pt>
    <dgm:pt modelId="{16217410-DBF4-439E-A64C-9A93951DCBB4}">
      <dgm:prSet custT="1"/>
      <dgm:spPr/>
      <dgm:t>
        <a:bodyPr/>
        <a:lstStyle/>
        <a:p>
          <a:r>
            <a:rPr lang="en-US" sz="1800" noProof="0" dirty="0"/>
            <a:t>Compatibility</a:t>
          </a:r>
        </a:p>
      </dgm:t>
    </dgm:pt>
    <dgm:pt modelId="{38874341-99D4-49FC-BFE4-36714F0117C4}" type="parTrans" cxnId="{66E440FF-2827-4843-A8D8-B1B5296E5916}">
      <dgm:prSet/>
      <dgm:spPr/>
      <dgm:t>
        <a:bodyPr/>
        <a:lstStyle/>
        <a:p>
          <a:endParaRPr lang="en-US"/>
        </a:p>
      </dgm:t>
    </dgm:pt>
    <dgm:pt modelId="{E14D562E-83A5-41FB-BDCB-2C9048BE8A86}" type="sibTrans" cxnId="{66E440FF-2827-4843-A8D8-B1B5296E5916}">
      <dgm:prSet/>
      <dgm:spPr/>
      <dgm:t>
        <a:bodyPr/>
        <a:lstStyle/>
        <a:p>
          <a:endParaRPr lang="en-US"/>
        </a:p>
      </dgm:t>
    </dgm:pt>
    <dgm:pt modelId="{782C3467-E579-4B77-B287-C5AA3B09116F}">
      <dgm:prSet custT="1"/>
      <dgm:spPr/>
      <dgm:t>
        <a:bodyPr/>
        <a:lstStyle/>
        <a:p>
          <a:r>
            <a:rPr lang="en-US" sz="1800" noProof="0" dirty="0"/>
            <a:t>Define payload-level metadata</a:t>
          </a:r>
        </a:p>
      </dgm:t>
    </dgm:pt>
    <dgm:pt modelId="{63B84440-5AEE-4205-8A00-082094977AF4}" type="parTrans" cxnId="{0A7BB643-1436-4752-B5B1-5D0E05C97834}">
      <dgm:prSet/>
      <dgm:spPr/>
      <dgm:t>
        <a:bodyPr/>
        <a:lstStyle/>
        <a:p>
          <a:endParaRPr lang="en-US"/>
        </a:p>
      </dgm:t>
    </dgm:pt>
    <dgm:pt modelId="{A57D72D2-18EA-400B-8D74-346FD1D9ECBF}" type="sibTrans" cxnId="{0A7BB643-1436-4752-B5B1-5D0E05C97834}">
      <dgm:prSet/>
      <dgm:spPr/>
      <dgm:t>
        <a:bodyPr/>
        <a:lstStyle/>
        <a:p>
          <a:endParaRPr lang="en-US"/>
        </a:p>
      </dgm:t>
    </dgm:pt>
    <dgm:pt modelId="{9B16DF34-C7D9-4D77-8885-3A1404FEE0E7}">
      <dgm:prSet custT="1"/>
      <dgm:spPr/>
      <dgm:t>
        <a:bodyPr/>
        <a:lstStyle/>
        <a:p>
          <a:r>
            <a:rPr lang="en-US" sz="1800" noProof="0" dirty="0"/>
            <a:t>Canonical names and values</a:t>
          </a:r>
        </a:p>
      </dgm:t>
    </dgm:pt>
    <dgm:pt modelId="{F4FE0304-1A42-478D-9E63-A0A0F8A52561}" type="parTrans" cxnId="{DC16EBD6-87C4-41DD-84FD-72C61A55EAAC}">
      <dgm:prSet/>
      <dgm:spPr/>
      <dgm:t>
        <a:bodyPr/>
        <a:lstStyle/>
        <a:p>
          <a:endParaRPr lang="en-US"/>
        </a:p>
      </dgm:t>
    </dgm:pt>
    <dgm:pt modelId="{47419089-8BDA-48D7-8247-9D1C6EFDEB6E}" type="sibTrans" cxnId="{DC16EBD6-87C4-41DD-84FD-72C61A55EAAC}">
      <dgm:prSet/>
      <dgm:spPr/>
      <dgm:t>
        <a:bodyPr/>
        <a:lstStyle/>
        <a:p>
          <a:endParaRPr lang="en-US"/>
        </a:p>
      </dgm:t>
    </dgm:pt>
    <dgm:pt modelId="{8C2CE3BC-3FCB-4117-89F6-340781131DF6}">
      <dgm:prSet custT="1"/>
      <dgm:spPr/>
      <dgm:t>
        <a:bodyPr/>
        <a:lstStyle/>
        <a:p>
          <a:r>
            <a:rPr lang="en-US" sz="1800" noProof="0" dirty="0"/>
            <a:t>Harmonization</a:t>
          </a:r>
        </a:p>
      </dgm:t>
    </dgm:pt>
    <dgm:pt modelId="{220AACB0-1C38-4163-B0F2-09B674DBC0B3}" type="parTrans" cxnId="{28945D71-BA45-4193-B5E3-0B1FC90781A9}">
      <dgm:prSet/>
      <dgm:spPr/>
      <dgm:t>
        <a:bodyPr/>
        <a:lstStyle/>
        <a:p>
          <a:endParaRPr lang="en-US"/>
        </a:p>
      </dgm:t>
    </dgm:pt>
    <dgm:pt modelId="{D7DD716C-4C80-4278-A61C-690A9C8AF67F}" type="sibTrans" cxnId="{28945D71-BA45-4193-B5E3-0B1FC90781A9}">
      <dgm:prSet/>
      <dgm:spPr/>
      <dgm:t>
        <a:bodyPr/>
        <a:lstStyle/>
        <a:p>
          <a:endParaRPr lang="en-US"/>
        </a:p>
      </dgm:t>
    </dgm:pt>
    <dgm:pt modelId="{64391B8B-4CFE-43E3-A8FB-46FF96161F15}">
      <dgm:prSet custT="1"/>
      <dgm:spPr/>
      <dgm:t>
        <a:bodyPr/>
        <a:lstStyle/>
        <a:p>
          <a:r>
            <a:rPr lang="en-US" sz="1800" noProof="0" dirty="0"/>
            <a:t>Compatibility</a:t>
          </a:r>
          <a:endParaRPr lang="en-US" sz="1800" dirty="0"/>
        </a:p>
      </dgm:t>
    </dgm:pt>
    <dgm:pt modelId="{6CE08BE1-41BB-4C0A-97A6-5FE0134CE862}" type="parTrans" cxnId="{835C856C-15D0-472C-8985-DBCBB4826A24}">
      <dgm:prSet/>
      <dgm:spPr/>
      <dgm:t>
        <a:bodyPr/>
        <a:lstStyle/>
        <a:p>
          <a:endParaRPr lang="en-US"/>
        </a:p>
      </dgm:t>
    </dgm:pt>
    <dgm:pt modelId="{250801B1-05EE-402D-95BE-0E4EC8CEFEFA}" type="sibTrans" cxnId="{835C856C-15D0-472C-8985-DBCBB4826A24}">
      <dgm:prSet/>
      <dgm:spPr/>
      <dgm:t>
        <a:bodyPr/>
        <a:lstStyle/>
        <a:p>
          <a:endParaRPr lang="en-US"/>
        </a:p>
      </dgm:t>
    </dgm:pt>
    <dgm:pt modelId="{FCE7CFB2-A92C-4027-8792-062F46793DE9}">
      <dgm:prSet custT="1"/>
      <dgm:spPr/>
      <dgm:t>
        <a:bodyPr/>
        <a:lstStyle/>
        <a:p>
          <a:r>
            <a:rPr lang="en-US" sz="1800" dirty="0"/>
            <a:t>ITS decoration</a:t>
          </a:r>
        </a:p>
      </dgm:t>
    </dgm:pt>
    <dgm:pt modelId="{3A7CBBC9-8D0E-404E-A8C5-4BD455243828}" type="parTrans" cxnId="{8BC22E15-809B-4A51-A2D7-571AAB011D10}">
      <dgm:prSet/>
      <dgm:spPr/>
      <dgm:t>
        <a:bodyPr/>
        <a:lstStyle/>
        <a:p>
          <a:endParaRPr lang="en-US"/>
        </a:p>
      </dgm:t>
    </dgm:pt>
    <dgm:pt modelId="{088CE036-AA0F-41F8-8DC3-C101F6FCC6FB}" type="sibTrans" cxnId="{8BC22E15-809B-4A51-A2D7-571AAB011D10}">
      <dgm:prSet/>
      <dgm:spPr/>
      <dgm:t>
        <a:bodyPr/>
        <a:lstStyle/>
        <a:p>
          <a:endParaRPr lang="en-US"/>
        </a:p>
      </dgm:t>
    </dgm:pt>
    <dgm:pt modelId="{62BFAB8F-46FA-4424-9F28-7812A2BF552C}">
      <dgm:prSet custT="1"/>
      <dgm:spPr/>
      <dgm:t>
        <a:bodyPr/>
        <a:lstStyle/>
        <a:p>
          <a:r>
            <a:rPr lang="en-US" sz="1800" dirty="0"/>
            <a:t>XLIFF Extractors/Mergers</a:t>
          </a:r>
        </a:p>
      </dgm:t>
    </dgm:pt>
    <dgm:pt modelId="{65A63182-83F9-49EC-A011-A3A9ED951AFC}" type="parTrans" cxnId="{701738C4-B982-4D43-B8BC-874817967990}">
      <dgm:prSet/>
      <dgm:spPr/>
      <dgm:t>
        <a:bodyPr/>
        <a:lstStyle/>
        <a:p>
          <a:endParaRPr lang="en-US"/>
        </a:p>
      </dgm:t>
    </dgm:pt>
    <dgm:pt modelId="{F154C569-065F-4E33-9BFF-00F0C120ED5D}" type="sibTrans" cxnId="{701738C4-B982-4D43-B8BC-874817967990}">
      <dgm:prSet/>
      <dgm:spPr/>
      <dgm:t>
        <a:bodyPr/>
        <a:lstStyle/>
        <a:p>
          <a:endParaRPr lang="en-US"/>
        </a:p>
      </dgm:t>
    </dgm:pt>
    <dgm:pt modelId="{D0698D93-3908-483B-B866-2C63A69DA1A2}">
      <dgm:prSet custT="1"/>
      <dgm:spPr/>
      <dgm:t>
        <a:bodyPr/>
        <a:lstStyle/>
        <a:p>
          <a:r>
            <a:rPr lang="en-US" sz="1800" dirty="0"/>
            <a:t>XLIFF OM representations, e.g. JLIFF</a:t>
          </a:r>
        </a:p>
      </dgm:t>
    </dgm:pt>
    <dgm:pt modelId="{980E967D-0833-4A1B-B377-8D19B66A704D}" type="parTrans" cxnId="{3FB99E0C-8198-4E41-B87E-ACA2C1087E5E}">
      <dgm:prSet/>
      <dgm:spPr/>
      <dgm:t>
        <a:bodyPr/>
        <a:lstStyle/>
        <a:p>
          <a:endParaRPr lang="en-US"/>
        </a:p>
      </dgm:t>
    </dgm:pt>
    <dgm:pt modelId="{FAFEA63B-8197-4193-9962-8A330B7FD588}" type="sibTrans" cxnId="{3FB99E0C-8198-4E41-B87E-ACA2C1087E5E}">
      <dgm:prSet/>
      <dgm:spPr/>
      <dgm:t>
        <a:bodyPr/>
        <a:lstStyle/>
        <a:p>
          <a:endParaRPr lang="en-US"/>
        </a:p>
      </dgm:t>
    </dgm:pt>
    <dgm:pt modelId="{7D2CA8ED-9D39-4C33-BF42-C9F10520C761}">
      <dgm:prSet phldrT="[Text]" custT="1"/>
      <dgm:spPr/>
      <dgm:t>
        <a:bodyPr/>
        <a:lstStyle/>
        <a:p>
          <a:r>
            <a:rPr lang="en-US" sz="1800" noProof="0" dirty="0"/>
            <a:t>Protocols</a:t>
          </a:r>
          <a:endParaRPr lang="en-US" sz="1800" dirty="0"/>
        </a:p>
      </dgm:t>
    </dgm:pt>
    <dgm:pt modelId="{9F48B4D0-5A8F-406E-AAC9-02825BBDA61B}" type="parTrans" cxnId="{76FFC5D2-B781-489F-AA7A-9A05373F1A3C}">
      <dgm:prSet/>
      <dgm:spPr/>
      <dgm:t>
        <a:bodyPr/>
        <a:lstStyle/>
        <a:p>
          <a:endParaRPr lang="en-US"/>
        </a:p>
      </dgm:t>
    </dgm:pt>
    <dgm:pt modelId="{D465AFE7-48FB-4C30-AA57-BF81016E8652}" type="sibTrans" cxnId="{76FFC5D2-B781-489F-AA7A-9A05373F1A3C}">
      <dgm:prSet/>
      <dgm:spPr/>
      <dgm:t>
        <a:bodyPr/>
        <a:lstStyle/>
        <a:p>
          <a:endParaRPr lang="en-US"/>
        </a:p>
      </dgm:t>
    </dgm:pt>
    <dgm:pt modelId="{079F7774-ACD8-47DC-BEFA-C3938FC49BF3}">
      <dgm:prSet custT="1"/>
      <dgm:spPr/>
      <dgm:t>
        <a:bodyPr/>
        <a:lstStyle/>
        <a:p>
          <a:r>
            <a:rPr lang="en-US" sz="1800" noProof="0" dirty="0"/>
            <a:t>Transfer, pull and/or push</a:t>
          </a:r>
        </a:p>
      </dgm:t>
    </dgm:pt>
    <dgm:pt modelId="{A6E90456-002E-44B4-A888-FD4D43872662}" type="parTrans" cxnId="{E0CB4E53-E5A5-478F-B909-9E98EBFC042B}">
      <dgm:prSet/>
      <dgm:spPr/>
      <dgm:t>
        <a:bodyPr/>
        <a:lstStyle/>
        <a:p>
          <a:endParaRPr lang="en-US"/>
        </a:p>
      </dgm:t>
    </dgm:pt>
    <dgm:pt modelId="{E7CC2ED0-CBA3-429F-A346-41D7CC375BC7}" type="sibTrans" cxnId="{E0CB4E53-E5A5-478F-B909-9E98EBFC042B}">
      <dgm:prSet/>
      <dgm:spPr/>
      <dgm:t>
        <a:bodyPr/>
        <a:lstStyle/>
        <a:p>
          <a:endParaRPr lang="en-US"/>
        </a:p>
      </dgm:t>
    </dgm:pt>
    <dgm:pt modelId="{54E1D7A3-3864-4DD9-959D-48A234886809}">
      <dgm:prSet custT="1"/>
      <dgm:spPr/>
      <dgm:t>
        <a:bodyPr/>
        <a:lstStyle/>
        <a:p>
          <a:r>
            <a:rPr lang="en-US" sz="1800" noProof="0" dirty="0"/>
            <a:t>Define classes</a:t>
          </a:r>
        </a:p>
      </dgm:t>
    </dgm:pt>
    <dgm:pt modelId="{ADD85E83-C242-4C81-80FE-FE378923DDF2}" type="parTrans" cxnId="{BC94E444-170A-4C24-B349-E17E46D4CD62}">
      <dgm:prSet/>
      <dgm:spPr/>
      <dgm:t>
        <a:bodyPr/>
        <a:lstStyle/>
        <a:p>
          <a:endParaRPr lang="en-US"/>
        </a:p>
      </dgm:t>
    </dgm:pt>
    <dgm:pt modelId="{BAACAC40-582F-4B87-83C9-894BBE342F9D}" type="sibTrans" cxnId="{BC94E444-170A-4C24-B349-E17E46D4CD62}">
      <dgm:prSet/>
      <dgm:spPr/>
      <dgm:t>
        <a:bodyPr/>
        <a:lstStyle/>
        <a:p>
          <a:endParaRPr lang="en-US"/>
        </a:p>
      </dgm:t>
    </dgm:pt>
    <dgm:pt modelId="{4050103B-AF9C-4574-92AD-C80A3E193668}">
      <dgm:prSet custT="1"/>
      <dgm:spPr/>
      <dgm:t>
        <a:bodyPr/>
        <a:lstStyle/>
        <a:p>
          <a:r>
            <a:rPr lang="en-US" sz="1800" noProof="0" dirty="0"/>
            <a:t>Code samples/</a:t>
          </a:r>
        </a:p>
      </dgm:t>
    </dgm:pt>
    <dgm:pt modelId="{3170C435-1B16-4B5C-BED1-F6C50B445BF9}" type="parTrans" cxnId="{16A2621A-DB86-424F-9E7E-73DDB8290FA5}">
      <dgm:prSet/>
      <dgm:spPr/>
      <dgm:t>
        <a:bodyPr/>
        <a:lstStyle/>
        <a:p>
          <a:endParaRPr lang="en-US"/>
        </a:p>
      </dgm:t>
    </dgm:pt>
    <dgm:pt modelId="{8237BACF-BF11-419A-98D6-A3BD6BD7FE6F}" type="sibTrans" cxnId="{16A2621A-DB86-424F-9E7E-73DDB8290FA5}">
      <dgm:prSet/>
      <dgm:spPr/>
      <dgm:t>
        <a:bodyPr/>
        <a:lstStyle/>
        <a:p>
          <a:endParaRPr lang="en-US"/>
        </a:p>
      </dgm:t>
    </dgm:pt>
    <dgm:pt modelId="{4A51EAD3-82A5-4B34-BEA8-4068181AFA07}">
      <dgm:prSet custT="1"/>
      <dgm:spPr/>
      <dgm:t>
        <a:bodyPr/>
        <a:lstStyle/>
        <a:p>
          <a:r>
            <a:rPr lang="en-US" sz="1800" noProof="0"/>
            <a:t>snippets</a:t>
          </a:r>
          <a:endParaRPr lang="en-US" sz="1800" noProof="0" dirty="0"/>
        </a:p>
      </dgm:t>
    </dgm:pt>
    <dgm:pt modelId="{DD2318F9-4056-4867-9E15-66BCE5B2C4B5}" type="parTrans" cxnId="{CE3F6C33-25D2-416A-81E8-0BB4CEF594B3}">
      <dgm:prSet/>
      <dgm:spPr/>
      <dgm:t>
        <a:bodyPr/>
        <a:lstStyle/>
        <a:p>
          <a:endParaRPr lang="en-US"/>
        </a:p>
      </dgm:t>
    </dgm:pt>
    <dgm:pt modelId="{BF5E3A04-3177-4E0D-99E4-A66928B8873D}" type="sibTrans" cxnId="{CE3F6C33-25D2-416A-81E8-0BB4CEF594B3}">
      <dgm:prSet/>
      <dgm:spPr/>
      <dgm:t>
        <a:bodyPr/>
        <a:lstStyle/>
        <a:p>
          <a:endParaRPr lang="en-US"/>
        </a:p>
      </dgm:t>
    </dgm:pt>
    <dgm:pt modelId="{C16B4CE0-F4DC-4B74-BD92-3071D1FAEE78}">
      <dgm:prSet custT="1"/>
      <dgm:spPr/>
      <dgm:t>
        <a:bodyPr/>
        <a:lstStyle/>
        <a:p>
          <a:r>
            <a:rPr lang="en-US" sz="1800" noProof="0" dirty="0"/>
            <a:t>Specify API</a:t>
          </a:r>
        </a:p>
      </dgm:t>
    </dgm:pt>
    <dgm:pt modelId="{A9FF3807-AD75-443C-9F8A-3D1B44079CAD}" type="parTrans" cxnId="{3DCA20C0-31D2-4AC8-A886-595433651DDF}">
      <dgm:prSet/>
      <dgm:spPr/>
      <dgm:t>
        <a:bodyPr/>
        <a:lstStyle/>
        <a:p>
          <a:endParaRPr lang="en-US"/>
        </a:p>
      </dgm:t>
    </dgm:pt>
    <dgm:pt modelId="{604B2053-587A-42D7-B1BF-B71AEB07DBFA}" type="sibTrans" cxnId="{3DCA20C0-31D2-4AC8-A886-595433651DDF}">
      <dgm:prSet/>
      <dgm:spPr/>
      <dgm:t>
        <a:bodyPr/>
        <a:lstStyle/>
        <a:p>
          <a:endParaRPr lang="en-US"/>
        </a:p>
      </dgm:t>
    </dgm:pt>
    <dgm:pt modelId="{7C51E3BA-4C8C-461D-B099-3A4AF80CF9D6}" type="pres">
      <dgm:prSet presAssocID="{D8A5C87D-FB86-49D8-A81D-43C29CEBDDA2}" presName="Name0" presStyleCnt="0">
        <dgm:presLayoutVars>
          <dgm:dir/>
          <dgm:animLvl val="lvl"/>
          <dgm:resizeHandles val="exact"/>
        </dgm:presLayoutVars>
      </dgm:prSet>
      <dgm:spPr/>
    </dgm:pt>
    <dgm:pt modelId="{770A85F6-D315-44DA-A4BC-EBC79FE8D4B5}" type="pres">
      <dgm:prSet presAssocID="{72F5AC24-D8F5-4B30-B4BC-0442D2FE62ED}" presName="composite" presStyleCnt="0"/>
      <dgm:spPr/>
    </dgm:pt>
    <dgm:pt modelId="{4A58D31F-2C2E-4546-8857-78AC40F82166}" type="pres">
      <dgm:prSet presAssocID="{72F5AC24-D8F5-4B30-B4BC-0442D2FE62E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CD661FF-525F-43FD-84E3-E8886DE661DB}" type="pres">
      <dgm:prSet presAssocID="{72F5AC24-D8F5-4B30-B4BC-0442D2FE62ED}" presName="desTx" presStyleLbl="alignAccFollowNode1" presStyleIdx="0" presStyleCnt="4">
        <dgm:presLayoutVars>
          <dgm:bulletEnabled val="1"/>
        </dgm:presLayoutVars>
      </dgm:prSet>
      <dgm:spPr/>
    </dgm:pt>
    <dgm:pt modelId="{B3207229-7234-45F0-AB3B-2D5007F27DC0}" type="pres">
      <dgm:prSet presAssocID="{578F28F3-64FB-404B-96B1-07372830C63E}" presName="space" presStyleCnt="0"/>
      <dgm:spPr/>
    </dgm:pt>
    <dgm:pt modelId="{78949B93-FFF4-4749-BD9A-47784CB0C2DA}" type="pres">
      <dgm:prSet presAssocID="{70664D73-0288-4C2F-9F00-4AE78E0948AF}" presName="composite" presStyleCnt="0"/>
      <dgm:spPr/>
    </dgm:pt>
    <dgm:pt modelId="{A1F7AD01-CA63-4873-AE2D-CD3D4A14C76D}" type="pres">
      <dgm:prSet presAssocID="{70664D73-0288-4C2F-9F00-4AE78E0948A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064D179-002D-4C71-B2E3-1BEA68FDC14E}" type="pres">
      <dgm:prSet presAssocID="{70664D73-0288-4C2F-9F00-4AE78E0948AF}" presName="desTx" presStyleLbl="alignAccFollowNode1" presStyleIdx="1" presStyleCnt="4">
        <dgm:presLayoutVars>
          <dgm:bulletEnabled val="1"/>
        </dgm:presLayoutVars>
      </dgm:prSet>
      <dgm:spPr/>
    </dgm:pt>
    <dgm:pt modelId="{7977415A-3519-470C-81C7-2D1F752EA3B6}" type="pres">
      <dgm:prSet presAssocID="{77726BB8-1BCC-4DCA-ABB1-605514F95D42}" presName="space" presStyleCnt="0"/>
      <dgm:spPr/>
    </dgm:pt>
    <dgm:pt modelId="{607E6E76-5DEC-48C9-9851-F7114DD50109}" type="pres">
      <dgm:prSet presAssocID="{A9EF7936-DFD2-4F92-AADD-9ADBC7601CA6}" presName="composite" presStyleCnt="0"/>
      <dgm:spPr/>
    </dgm:pt>
    <dgm:pt modelId="{E8992BAA-107E-4217-B317-50A2DDC5EA1C}" type="pres">
      <dgm:prSet presAssocID="{A9EF7936-DFD2-4F92-AADD-9ADBC7601CA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D35B8DF-CED9-4198-9CE0-247169DEDA8C}" type="pres">
      <dgm:prSet presAssocID="{A9EF7936-DFD2-4F92-AADD-9ADBC7601CA6}" presName="desTx" presStyleLbl="alignAccFollowNode1" presStyleIdx="2" presStyleCnt="4">
        <dgm:presLayoutVars>
          <dgm:bulletEnabled val="1"/>
        </dgm:presLayoutVars>
      </dgm:prSet>
      <dgm:spPr/>
    </dgm:pt>
    <dgm:pt modelId="{59FDE4F5-70CD-4817-B58C-D405ABDE07D2}" type="pres">
      <dgm:prSet presAssocID="{D9D27CC0-AAE1-4B90-9AE8-8DF95ABC57F3}" presName="space" presStyleCnt="0"/>
      <dgm:spPr/>
    </dgm:pt>
    <dgm:pt modelId="{A6F4AA22-858D-4BC2-A5BA-5BD03A4788AF}" type="pres">
      <dgm:prSet presAssocID="{267C62E0-A96E-4679-A804-2CCA0F5FE410}" presName="composite" presStyleCnt="0"/>
      <dgm:spPr/>
    </dgm:pt>
    <dgm:pt modelId="{EE838953-A2D6-4F8B-9A67-60948CD5FA2C}" type="pres">
      <dgm:prSet presAssocID="{267C62E0-A96E-4679-A804-2CCA0F5FE41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AF0C6BB-A989-4A1C-96B5-78978A0C4AB8}" type="pres">
      <dgm:prSet presAssocID="{267C62E0-A96E-4679-A804-2CCA0F5FE41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F084603-D623-4681-BB06-5C769A184D12}" type="presOf" srcId="{267C62E0-A96E-4679-A804-2CCA0F5FE410}" destId="{EE838953-A2D6-4F8B-9A67-60948CD5FA2C}" srcOrd="0" destOrd="0" presId="urn:microsoft.com/office/officeart/2005/8/layout/hList1"/>
    <dgm:cxn modelId="{31087E03-5550-4294-A9F1-46BD07B51401}" srcId="{72F5AC24-D8F5-4B30-B4BC-0442D2FE62ED}" destId="{8F14DA2D-452A-49BC-9A38-5D72D827E7AB}" srcOrd="1" destOrd="0" parTransId="{F4E147E3-85DD-4208-B006-D5290745EF59}" sibTransId="{D01803BC-8ED2-4A6A-9C65-61E7D7396EAA}"/>
    <dgm:cxn modelId="{BBFB8603-C357-48EC-B17D-E2BB883DF76E}" type="presOf" srcId="{A9EF7936-DFD2-4F92-AADD-9ADBC7601CA6}" destId="{E8992BAA-107E-4217-B317-50A2DDC5EA1C}" srcOrd="0" destOrd="0" presId="urn:microsoft.com/office/officeart/2005/8/layout/hList1"/>
    <dgm:cxn modelId="{70A7850A-EFD5-4C8E-BF64-E49CCA443326}" srcId="{70664D73-0288-4C2F-9F00-4AE78E0948AF}" destId="{AE42EB7A-B686-4CC0-8B61-7B0970842D7E}" srcOrd="0" destOrd="0" parTransId="{87743FEB-0948-44E8-996D-A60E14CA97F8}" sibTransId="{7E77AAC9-21BF-4702-B223-268FE60A3F6C}"/>
    <dgm:cxn modelId="{3FB99E0C-8198-4E41-B87E-ACA2C1087E5E}" srcId="{A9EF7936-DFD2-4F92-AADD-9ADBC7601CA6}" destId="{D0698D93-3908-483B-B866-2C63A69DA1A2}" srcOrd="3" destOrd="0" parTransId="{980E967D-0833-4A1B-B377-8D19B66A704D}" sibTransId="{FAFEA63B-8197-4193-9962-8A330B7FD588}"/>
    <dgm:cxn modelId="{8BC22E15-809B-4A51-A2D7-571AAB011D10}" srcId="{A9EF7936-DFD2-4F92-AADD-9ADBC7601CA6}" destId="{FCE7CFB2-A92C-4027-8792-062F46793DE9}" srcOrd="1" destOrd="0" parTransId="{3A7CBBC9-8D0E-404E-A8C5-4BD455243828}" sibTransId="{088CE036-AA0F-41F8-8DC3-C101F6FCC6FB}"/>
    <dgm:cxn modelId="{D535B616-2A4D-4361-9DC7-C0EF1815A21D}" type="presOf" srcId="{4A51EAD3-82A5-4B34-BEA8-4068181AFA07}" destId="{6AF0C6BB-A989-4A1C-96B5-78978A0C4AB8}" srcOrd="0" destOrd="4" presId="urn:microsoft.com/office/officeart/2005/8/layout/hList1"/>
    <dgm:cxn modelId="{16A2621A-DB86-424F-9E7E-73DDB8290FA5}" srcId="{267C62E0-A96E-4679-A804-2CCA0F5FE410}" destId="{4050103B-AF9C-4574-92AD-C80A3E193668}" srcOrd="3" destOrd="0" parTransId="{3170C435-1B16-4B5C-BED1-F6C50B445BF9}" sibTransId="{8237BACF-BF11-419A-98D6-A3BD6BD7FE6F}"/>
    <dgm:cxn modelId="{941D071F-41C9-4632-86EF-08DA2363F509}" type="presOf" srcId="{9B16DF34-C7D9-4D77-8885-3A1404FEE0E7}" destId="{2064D179-002D-4C71-B2E3-1BEA68FDC14E}" srcOrd="0" destOrd="2" presId="urn:microsoft.com/office/officeart/2005/8/layout/hList1"/>
    <dgm:cxn modelId="{4E052720-55CA-4127-B8C3-07BEF453B9E6}" type="presOf" srcId="{782C3467-E579-4B77-B287-C5AA3B09116F}" destId="{2064D179-002D-4C71-B2E3-1BEA68FDC14E}" srcOrd="0" destOrd="1" presId="urn:microsoft.com/office/officeart/2005/8/layout/hList1"/>
    <dgm:cxn modelId="{B3656231-D86A-416D-BB5C-C66C1C1BFE77}" srcId="{D8A5C87D-FB86-49D8-A81D-43C29CEBDDA2}" destId="{A9EF7936-DFD2-4F92-AADD-9ADBC7601CA6}" srcOrd="2" destOrd="0" parTransId="{E0DE1357-BFD3-4CAB-96A8-79318193DD27}" sibTransId="{D9D27CC0-AAE1-4B90-9AE8-8DF95ABC57F3}"/>
    <dgm:cxn modelId="{EDBC6233-6CC4-44CF-9013-897FE18BFC30}" type="presOf" srcId="{70664D73-0288-4C2F-9F00-4AE78E0948AF}" destId="{A1F7AD01-CA63-4873-AE2D-CD3D4A14C76D}" srcOrd="0" destOrd="0" presId="urn:microsoft.com/office/officeart/2005/8/layout/hList1"/>
    <dgm:cxn modelId="{CE3F6C33-25D2-416A-81E8-0BB4CEF594B3}" srcId="{267C62E0-A96E-4679-A804-2CCA0F5FE410}" destId="{4A51EAD3-82A5-4B34-BEA8-4068181AFA07}" srcOrd="4" destOrd="0" parTransId="{DD2318F9-4056-4867-9E15-66BCE5B2C4B5}" sibTransId="{BF5E3A04-3177-4E0D-99E4-A66928B8873D}"/>
    <dgm:cxn modelId="{DF19613D-499D-4A7D-8B0D-3CCCDDE2A0CD}" srcId="{D8A5C87D-FB86-49D8-A81D-43C29CEBDDA2}" destId="{267C62E0-A96E-4679-A804-2CCA0F5FE410}" srcOrd="3" destOrd="0" parTransId="{9192B825-DD43-47F3-A01C-490E6C7E2F15}" sibTransId="{56EB18D5-536C-40D2-99C7-8251CA71132C}"/>
    <dgm:cxn modelId="{6FA40743-649C-43F1-892A-BB9184533223}" type="presOf" srcId="{8F14DA2D-452A-49BC-9A38-5D72D827E7AB}" destId="{1CD661FF-525F-43FD-84E3-E8886DE661DB}" srcOrd="0" destOrd="1" presId="urn:microsoft.com/office/officeart/2005/8/layout/hList1"/>
    <dgm:cxn modelId="{0A7BB643-1436-4752-B5B1-5D0E05C97834}" srcId="{70664D73-0288-4C2F-9F00-4AE78E0948AF}" destId="{782C3467-E579-4B77-B287-C5AA3B09116F}" srcOrd="1" destOrd="0" parTransId="{63B84440-5AEE-4205-8A00-082094977AF4}" sibTransId="{A57D72D2-18EA-400B-8D74-346FD1D9ECBF}"/>
    <dgm:cxn modelId="{BC94E444-170A-4C24-B349-E17E46D4CD62}" srcId="{267C62E0-A96E-4679-A804-2CCA0F5FE410}" destId="{54E1D7A3-3864-4DD9-959D-48A234886809}" srcOrd="2" destOrd="0" parTransId="{ADD85E83-C242-4C81-80FE-FE378923DDF2}" sibTransId="{BAACAC40-582F-4B87-83C9-894BBE342F9D}"/>
    <dgm:cxn modelId="{FB546D6B-59A2-428D-B0C9-6538280D082C}" type="presOf" srcId="{64391B8B-4CFE-43E3-A8FB-46FF96161F15}" destId="{2064D179-002D-4C71-B2E3-1BEA68FDC14E}" srcOrd="0" destOrd="4" presId="urn:microsoft.com/office/officeart/2005/8/layout/hList1"/>
    <dgm:cxn modelId="{835C856C-15D0-472C-8985-DBCBB4826A24}" srcId="{70664D73-0288-4C2F-9F00-4AE78E0948AF}" destId="{64391B8B-4CFE-43E3-A8FB-46FF96161F15}" srcOrd="4" destOrd="0" parTransId="{6CE08BE1-41BB-4C0A-97A6-5FE0134CE862}" sibTransId="{250801B1-05EE-402D-95BE-0E4EC8CEFEFA}"/>
    <dgm:cxn modelId="{4F619D6F-92CC-4D95-B41B-68D74432F65D}" type="presOf" srcId="{4050103B-AF9C-4574-92AD-C80A3E193668}" destId="{6AF0C6BB-A989-4A1C-96B5-78978A0C4AB8}" srcOrd="0" destOrd="3" presId="urn:microsoft.com/office/officeart/2005/8/layout/hList1"/>
    <dgm:cxn modelId="{28945D71-BA45-4193-B5E3-0B1FC90781A9}" srcId="{70664D73-0288-4C2F-9F00-4AE78E0948AF}" destId="{8C2CE3BC-3FCB-4117-89F6-340781131DF6}" srcOrd="3" destOrd="0" parTransId="{220AACB0-1C38-4163-B0F2-09B674DBC0B3}" sibTransId="{D7DD716C-4C80-4278-A61C-690A9C8AF67F}"/>
    <dgm:cxn modelId="{3C933073-2691-4E80-A9BF-8D8398E9F81C}" srcId="{72F5AC24-D8F5-4B30-B4BC-0442D2FE62ED}" destId="{B6647D5C-8B32-486C-B041-E30691FE85BE}" srcOrd="0" destOrd="0" parTransId="{897A5845-DBB9-4D72-910C-0FBF21C62A5C}" sibTransId="{15A72503-DB84-40E7-B8A9-55B02CCDE43D}"/>
    <dgm:cxn modelId="{E0CB4E53-E5A5-478F-B909-9E98EBFC042B}" srcId="{267C62E0-A96E-4679-A804-2CCA0F5FE410}" destId="{079F7774-ACD8-47DC-BEFA-C3938FC49BF3}" srcOrd="1" destOrd="0" parTransId="{A6E90456-002E-44B4-A888-FD4D43872662}" sibTransId="{E7CC2ED0-CBA3-429F-A346-41D7CC375BC7}"/>
    <dgm:cxn modelId="{E85E3154-6FA8-4C20-9976-0A55382AA59D}" type="presOf" srcId="{C16B4CE0-F4DC-4B74-BD92-3071D1FAEE78}" destId="{6AF0C6BB-A989-4A1C-96B5-78978A0C4AB8}" srcOrd="0" destOrd="5" presId="urn:microsoft.com/office/officeart/2005/8/layout/hList1"/>
    <dgm:cxn modelId="{55A76576-1D90-4FCC-85AB-A205F93F727A}" srcId="{72F5AC24-D8F5-4B30-B4BC-0442D2FE62ED}" destId="{B1A416DF-D28B-4FAF-AE59-E42FF0E40C7B}" srcOrd="2" destOrd="0" parTransId="{E86A558A-93D9-480D-9ACE-575D3A80E00B}" sibTransId="{56F3A4CD-9A81-4F02-9530-9FD37C0EE317}"/>
    <dgm:cxn modelId="{F71A4484-0445-4FB0-B14F-345370C68463}" type="presOf" srcId="{16217410-DBF4-439E-A64C-9A93951DCBB4}" destId="{1CD661FF-525F-43FD-84E3-E8886DE661DB}" srcOrd="0" destOrd="4" presId="urn:microsoft.com/office/officeart/2005/8/layout/hList1"/>
    <dgm:cxn modelId="{C1E28F8A-077C-4B0B-BE1E-1E6C14BB447E}" type="presOf" srcId="{72F5AC24-D8F5-4B30-B4BC-0442D2FE62ED}" destId="{4A58D31F-2C2E-4546-8857-78AC40F82166}" srcOrd="0" destOrd="0" presId="urn:microsoft.com/office/officeart/2005/8/layout/hList1"/>
    <dgm:cxn modelId="{AB9CAF8B-D9B9-494D-8E3B-38B63CA34D03}" type="presOf" srcId="{D8A5C87D-FB86-49D8-A81D-43C29CEBDDA2}" destId="{7C51E3BA-4C8C-461D-B099-3A4AF80CF9D6}" srcOrd="0" destOrd="0" presId="urn:microsoft.com/office/officeart/2005/8/layout/hList1"/>
    <dgm:cxn modelId="{7F475092-A272-42D8-963D-597ABC91B892}" type="presOf" srcId="{D0698D93-3908-483B-B866-2C63A69DA1A2}" destId="{8D35B8DF-CED9-4198-9CE0-247169DEDA8C}" srcOrd="0" destOrd="3" presId="urn:microsoft.com/office/officeart/2005/8/layout/hList1"/>
    <dgm:cxn modelId="{8DE89E9E-A174-4A34-8A50-7B6BE9290365}" srcId="{D8A5C87D-FB86-49D8-A81D-43C29CEBDDA2}" destId="{72F5AC24-D8F5-4B30-B4BC-0442D2FE62ED}" srcOrd="0" destOrd="0" parTransId="{95D1CC97-DDEA-45AD-AE88-D20A16F166E9}" sibTransId="{578F28F3-64FB-404B-96B1-07372830C63E}"/>
    <dgm:cxn modelId="{0C6C3AA6-9125-48F4-8499-BECDA814AFA5}" srcId="{D8A5C87D-FB86-49D8-A81D-43C29CEBDDA2}" destId="{70664D73-0288-4C2F-9F00-4AE78E0948AF}" srcOrd="1" destOrd="0" parTransId="{BEAA72BA-64D2-45A8-9DF5-DFE1979E958F}" sibTransId="{77726BB8-1BCC-4DCA-ABB1-605514F95D42}"/>
    <dgm:cxn modelId="{8D5F3DB0-E45B-438A-93CF-7F35B1F1B410}" type="presOf" srcId="{AE42EB7A-B686-4CC0-8B61-7B0970842D7E}" destId="{2064D179-002D-4C71-B2E3-1BEA68FDC14E}" srcOrd="0" destOrd="0" presId="urn:microsoft.com/office/officeart/2005/8/layout/hList1"/>
    <dgm:cxn modelId="{DF3E40B5-1965-4639-917C-641B21FF4000}" type="presOf" srcId="{E700F53D-D528-4E07-A98E-6278E7528EC1}" destId="{8D35B8DF-CED9-4198-9CE0-247169DEDA8C}" srcOrd="0" destOrd="0" presId="urn:microsoft.com/office/officeart/2005/8/layout/hList1"/>
    <dgm:cxn modelId="{3DCA20C0-31D2-4AC8-A886-595433651DDF}" srcId="{267C62E0-A96E-4679-A804-2CCA0F5FE410}" destId="{C16B4CE0-F4DC-4B74-BD92-3071D1FAEE78}" srcOrd="5" destOrd="0" parTransId="{A9FF3807-AD75-443C-9F8A-3D1B44079CAD}" sibTransId="{604B2053-587A-42D7-B1BF-B71AEB07DBFA}"/>
    <dgm:cxn modelId="{701738C4-B982-4D43-B8BC-874817967990}" srcId="{A9EF7936-DFD2-4F92-AADD-9ADBC7601CA6}" destId="{62BFAB8F-46FA-4424-9F28-7812A2BF552C}" srcOrd="2" destOrd="0" parTransId="{65A63182-83F9-49EC-A011-A3A9ED951AFC}" sibTransId="{F154C569-065F-4E33-9BFF-00F0C120ED5D}"/>
    <dgm:cxn modelId="{8581A6C6-6049-4F31-9C5C-ADD4056D5C65}" type="presOf" srcId="{B6647D5C-8B32-486C-B041-E30691FE85BE}" destId="{1CD661FF-525F-43FD-84E3-E8886DE661DB}" srcOrd="0" destOrd="0" presId="urn:microsoft.com/office/officeart/2005/8/layout/hList1"/>
    <dgm:cxn modelId="{55B862C8-65C8-4C69-A4EA-C5BE1189CBFF}" type="presOf" srcId="{9F668C79-4E0A-436E-954F-C64D367CD4B3}" destId="{1CD661FF-525F-43FD-84E3-E8886DE661DB}" srcOrd="0" destOrd="3" presId="urn:microsoft.com/office/officeart/2005/8/layout/hList1"/>
    <dgm:cxn modelId="{7DE660CD-B396-4B39-9BA9-3140C112B406}" type="presOf" srcId="{079F7774-ACD8-47DC-BEFA-C3938FC49BF3}" destId="{6AF0C6BB-A989-4A1C-96B5-78978A0C4AB8}" srcOrd="0" destOrd="1" presId="urn:microsoft.com/office/officeart/2005/8/layout/hList1"/>
    <dgm:cxn modelId="{70388DD0-E20D-45EA-BF46-6664180A0A17}" type="presOf" srcId="{54E1D7A3-3864-4DD9-959D-48A234886809}" destId="{6AF0C6BB-A989-4A1C-96B5-78978A0C4AB8}" srcOrd="0" destOrd="2" presId="urn:microsoft.com/office/officeart/2005/8/layout/hList1"/>
    <dgm:cxn modelId="{76FFC5D2-B781-489F-AA7A-9A05373F1A3C}" srcId="{267C62E0-A96E-4679-A804-2CCA0F5FE410}" destId="{7D2CA8ED-9D39-4C33-BF42-C9F10520C761}" srcOrd="0" destOrd="0" parTransId="{9F48B4D0-5A8F-406E-AAC9-02825BBDA61B}" sibTransId="{D465AFE7-48FB-4C30-AA57-BF81016E8652}"/>
    <dgm:cxn modelId="{DB8480D3-EE32-4323-A907-11BDCCDFBB0A}" type="presOf" srcId="{FCE7CFB2-A92C-4027-8792-062F46793DE9}" destId="{8D35B8DF-CED9-4198-9CE0-247169DEDA8C}" srcOrd="0" destOrd="1" presId="urn:microsoft.com/office/officeart/2005/8/layout/hList1"/>
    <dgm:cxn modelId="{4EC4F7D3-B8D3-41F8-A80D-21E295B6F661}" srcId="{72F5AC24-D8F5-4B30-B4BC-0442D2FE62ED}" destId="{9F668C79-4E0A-436E-954F-C64D367CD4B3}" srcOrd="3" destOrd="0" parTransId="{29DF25D5-8CE8-4F8C-81DA-6D76D901D131}" sibTransId="{F399AF8C-FDC9-4225-BCD6-3BF7B5F9E0B7}"/>
    <dgm:cxn modelId="{DC16EBD6-87C4-41DD-84FD-72C61A55EAAC}" srcId="{70664D73-0288-4C2F-9F00-4AE78E0948AF}" destId="{9B16DF34-C7D9-4D77-8885-3A1404FEE0E7}" srcOrd="2" destOrd="0" parTransId="{F4FE0304-1A42-478D-9E63-A0A0F8A52561}" sibTransId="{47419089-8BDA-48D7-8247-9D1C6EFDEB6E}"/>
    <dgm:cxn modelId="{5211D7E9-32BE-435A-8D9E-00FDD711D559}" type="presOf" srcId="{8C2CE3BC-3FCB-4117-89F6-340781131DF6}" destId="{2064D179-002D-4C71-B2E3-1BEA68FDC14E}" srcOrd="0" destOrd="3" presId="urn:microsoft.com/office/officeart/2005/8/layout/hList1"/>
    <dgm:cxn modelId="{4D54DFF0-E1E4-411D-8035-D0BA0CE40D8B}" type="presOf" srcId="{62BFAB8F-46FA-4424-9F28-7812A2BF552C}" destId="{8D35B8DF-CED9-4198-9CE0-247169DEDA8C}" srcOrd="0" destOrd="2" presId="urn:microsoft.com/office/officeart/2005/8/layout/hList1"/>
    <dgm:cxn modelId="{935D7CFA-534C-4C1F-9207-F20E6BE4D890}" type="presOf" srcId="{7D2CA8ED-9D39-4C33-BF42-C9F10520C761}" destId="{6AF0C6BB-A989-4A1C-96B5-78978A0C4AB8}" srcOrd="0" destOrd="0" presId="urn:microsoft.com/office/officeart/2005/8/layout/hList1"/>
    <dgm:cxn modelId="{37E2A7FE-86C8-4F1C-B5CF-0E2E261AE18E}" type="presOf" srcId="{B1A416DF-D28B-4FAF-AE59-E42FF0E40C7B}" destId="{1CD661FF-525F-43FD-84E3-E8886DE661DB}" srcOrd="0" destOrd="2" presId="urn:microsoft.com/office/officeart/2005/8/layout/hList1"/>
    <dgm:cxn modelId="{6EA13EFF-56E1-4167-B9B8-3CC11E8B3BCA}" srcId="{A9EF7936-DFD2-4F92-AADD-9ADBC7601CA6}" destId="{E700F53D-D528-4E07-A98E-6278E7528EC1}" srcOrd="0" destOrd="0" parTransId="{DE4848A0-22AE-4FBC-B276-84CD1FF507A3}" sibTransId="{6E503C4F-03F4-4DCB-B9EF-1BE36B6ADF95}"/>
    <dgm:cxn modelId="{66E440FF-2827-4843-A8D8-B1B5296E5916}" srcId="{72F5AC24-D8F5-4B30-B4BC-0442D2FE62ED}" destId="{16217410-DBF4-439E-A64C-9A93951DCBB4}" srcOrd="4" destOrd="0" parTransId="{38874341-99D4-49FC-BFE4-36714F0117C4}" sibTransId="{E14D562E-83A5-41FB-BDCB-2C9048BE8A86}"/>
    <dgm:cxn modelId="{7F747860-9367-4AC0-B9EE-BA04E28A18A3}" type="presParOf" srcId="{7C51E3BA-4C8C-461D-B099-3A4AF80CF9D6}" destId="{770A85F6-D315-44DA-A4BC-EBC79FE8D4B5}" srcOrd="0" destOrd="0" presId="urn:microsoft.com/office/officeart/2005/8/layout/hList1"/>
    <dgm:cxn modelId="{01A6ECAB-047B-4A3D-9ED2-998E167EE374}" type="presParOf" srcId="{770A85F6-D315-44DA-A4BC-EBC79FE8D4B5}" destId="{4A58D31F-2C2E-4546-8857-78AC40F82166}" srcOrd="0" destOrd="0" presId="urn:microsoft.com/office/officeart/2005/8/layout/hList1"/>
    <dgm:cxn modelId="{A6CEB418-0691-438D-8F46-F139D16223F3}" type="presParOf" srcId="{770A85F6-D315-44DA-A4BC-EBC79FE8D4B5}" destId="{1CD661FF-525F-43FD-84E3-E8886DE661DB}" srcOrd="1" destOrd="0" presId="urn:microsoft.com/office/officeart/2005/8/layout/hList1"/>
    <dgm:cxn modelId="{6E2FEBC1-F8AF-4FAC-B083-011E7F968DBC}" type="presParOf" srcId="{7C51E3BA-4C8C-461D-B099-3A4AF80CF9D6}" destId="{B3207229-7234-45F0-AB3B-2D5007F27DC0}" srcOrd="1" destOrd="0" presId="urn:microsoft.com/office/officeart/2005/8/layout/hList1"/>
    <dgm:cxn modelId="{A595A6BE-7E85-4053-AC16-5D06C32654FB}" type="presParOf" srcId="{7C51E3BA-4C8C-461D-B099-3A4AF80CF9D6}" destId="{78949B93-FFF4-4749-BD9A-47784CB0C2DA}" srcOrd="2" destOrd="0" presId="urn:microsoft.com/office/officeart/2005/8/layout/hList1"/>
    <dgm:cxn modelId="{ABC443F2-6CE4-4D46-A108-52E4FAD5B169}" type="presParOf" srcId="{78949B93-FFF4-4749-BD9A-47784CB0C2DA}" destId="{A1F7AD01-CA63-4873-AE2D-CD3D4A14C76D}" srcOrd="0" destOrd="0" presId="urn:microsoft.com/office/officeart/2005/8/layout/hList1"/>
    <dgm:cxn modelId="{02E9AA37-7130-45A3-8B5C-960E7224631D}" type="presParOf" srcId="{78949B93-FFF4-4749-BD9A-47784CB0C2DA}" destId="{2064D179-002D-4C71-B2E3-1BEA68FDC14E}" srcOrd="1" destOrd="0" presId="urn:microsoft.com/office/officeart/2005/8/layout/hList1"/>
    <dgm:cxn modelId="{0BAC1D89-722C-4163-B33B-3DD36AB413B4}" type="presParOf" srcId="{7C51E3BA-4C8C-461D-B099-3A4AF80CF9D6}" destId="{7977415A-3519-470C-81C7-2D1F752EA3B6}" srcOrd="3" destOrd="0" presId="urn:microsoft.com/office/officeart/2005/8/layout/hList1"/>
    <dgm:cxn modelId="{3250770F-BF43-426C-AEE7-06B6650B332B}" type="presParOf" srcId="{7C51E3BA-4C8C-461D-B099-3A4AF80CF9D6}" destId="{607E6E76-5DEC-48C9-9851-F7114DD50109}" srcOrd="4" destOrd="0" presId="urn:microsoft.com/office/officeart/2005/8/layout/hList1"/>
    <dgm:cxn modelId="{ABAD5AEE-7AE1-4AD1-80D0-F6F485BB32AC}" type="presParOf" srcId="{607E6E76-5DEC-48C9-9851-F7114DD50109}" destId="{E8992BAA-107E-4217-B317-50A2DDC5EA1C}" srcOrd="0" destOrd="0" presId="urn:microsoft.com/office/officeart/2005/8/layout/hList1"/>
    <dgm:cxn modelId="{6149180D-5F16-4608-B992-2F492CE3385F}" type="presParOf" srcId="{607E6E76-5DEC-48C9-9851-F7114DD50109}" destId="{8D35B8DF-CED9-4198-9CE0-247169DEDA8C}" srcOrd="1" destOrd="0" presId="urn:microsoft.com/office/officeart/2005/8/layout/hList1"/>
    <dgm:cxn modelId="{C366850E-E45D-4157-AD2E-6924B65E4416}" type="presParOf" srcId="{7C51E3BA-4C8C-461D-B099-3A4AF80CF9D6}" destId="{59FDE4F5-70CD-4817-B58C-D405ABDE07D2}" srcOrd="5" destOrd="0" presId="urn:microsoft.com/office/officeart/2005/8/layout/hList1"/>
    <dgm:cxn modelId="{D4A99114-5371-4DE6-A11F-B48EF80B589F}" type="presParOf" srcId="{7C51E3BA-4C8C-461D-B099-3A4AF80CF9D6}" destId="{A6F4AA22-858D-4BC2-A5BA-5BD03A4788AF}" srcOrd="6" destOrd="0" presId="urn:microsoft.com/office/officeart/2005/8/layout/hList1"/>
    <dgm:cxn modelId="{CA3DD0C4-2D31-49F0-A58C-F76BD3A303C2}" type="presParOf" srcId="{A6F4AA22-858D-4BC2-A5BA-5BD03A4788AF}" destId="{EE838953-A2D6-4F8B-9A67-60948CD5FA2C}" srcOrd="0" destOrd="0" presId="urn:microsoft.com/office/officeart/2005/8/layout/hList1"/>
    <dgm:cxn modelId="{EDC3836E-DC30-4216-A8A1-8AA1772052B9}" type="presParOf" srcId="{A6F4AA22-858D-4BC2-A5BA-5BD03A4788AF}" destId="{6AF0C6BB-A989-4A1C-96B5-78978A0C4A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AF3F2F-D591-4D42-B924-8B552BA562F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AADAD0D-8D79-4E72-881C-8EA3728D26D0}">
      <dgm:prSet/>
      <dgm:spPr/>
      <dgm:t>
        <a:bodyPr/>
        <a:lstStyle/>
        <a:p>
          <a:r>
            <a:rPr lang="de-AT" dirty="0" err="1"/>
            <a:t>Localization</a:t>
          </a:r>
          <a:endParaRPr lang="de-AT" dirty="0"/>
        </a:p>
      </dgm:t>
    </dgm:pt>
    <dgm:pt modelId="{D734F892-56EF-464E-ABC1-6F0E990ED9EC}" type="parTrans" cxnId="{A43061DB-C02C-41F4-80DD-EBD324E160B1}">
      <dgm:prSet/>
      <dgm:spPr/>
      <dgm:t>
        <a:bodyPr/>
        <a:lstStyle/>
        <a:p>
          <a:endParaRPr lang="en-US"/>
        </a:p>
      </dgm:t>
    </dgm:pt>
    <dgm:pt modelId="{72C97F82-F24E-40A9-B858-2AE28EE9B0E7}" type="sibTrans" cxnId="{A43061DB-C02C-41F4-80DD-EBD324E160B1}">
      <dgm:prSet/>
      <dgm:spPr/>
      <dgm:t>
        <a:bodyPr/>
        <a:lstStyle/>
        <a:p>
          <a:endParaRPr lang="en-US"/>
        </a:p>
      </dgm:t>
    </dgm:pt>
    <dgm:pt modelId="{A657E278-AAE0-4F5B-9419-4C3CAD08F26D}">
      <dgm:prSet/>
      <dgm:spPr/>
      <dgm:t>
        <a:bodyPr/>
        <a:lstStyle/>
        <a:p>
          <a:r>
            <a:rPr lang="de-AT"/>
            <a:t>Internationalization</a:t>
          </a:r>
        </a:p>
      </dgm:t>
    </dgm:pt>
    <dgm:pt modelId="{C251CC25-6A3A-4CC9-97AC-A6F975245EDC}" type="parTrans" cxnId="{80B4708C-FA55-4E66-BFED-ED82A11033E7}">
      <dgm:prSet/>
      <dgm:spPr/>
      <dgm:t>
        <a:bodyPr/>
        <a:lstStyle/>
        <a:p>
          <a:endParaRPr lang="en-US"/>
        </a:p>
      </dgm:t>
    </dgm:pt>
    <dgm:pt modelId="{BE957CA1-C1DB-47D9-AC0A-3B7A3D8A2A73}" type="sibTrans" cxnId="{80B4708C-FA55-4E66-BFED-ED82A11033E7}">
      <dgm:prSet/>
      <dgm:spPr/>
      <dgm:t>
        <a:bodyPr/>
        <a:lstStyle/>
        <a:p>
          <a:endParaRPr lang="en-US"/>
        </a:p>
      </dgm:t>
    </dgm:pt>
    <dgm:pt modelId="{8211D0EA-A89C-4248-9EE3-13DA88D193B1}">
      <dgm:prSet/>
      <dgm:spPr/>
      <dgm:t>
        <a:bodyPr/>
        <a:lstStyle/>
        <a:p>
          <a:r>
            <a:rPr lang="de-AT"/>
            <a:t>Scoping</a:t>
          </a:r>
        </a:p>
      </dgm:t>
    </dgm:pt>
    <dgm:pt modelId="{5B7AB586-60A1-4B30-B6CB-AF154E9D085F}" type="parTrans" cxnId="{F63102D9-9F49-427B-A13F-E3B5DA128D51}">
      <dgm:prSet/>
      <dgm:spPr/>
      <dgm:t>
        <a:bodyPr/>
        <a:lstStyle/>
        <a:p>
          <a:endParaRPr lang="en-US"/>
        </a:p>
      </dgm:t>
    </dgm:pt>
    <dgm:pt modelId="{A5F8220C-180E-4BB4-8BB8-55F36E6D8EA9}" type="sibTrans" cxnId="{F63102D9-9F49-427B-A13F-E3B5DA128D51}">
      <dgm:prSet/>
      <dgm:spPr/>
      <dgm:t>
        <a:bodyPr/>
        <a:lstStyle/>
        <a:p>
          <a:endParaRPr lang="en-US"/>
        </a:p>
      </dgm:t>
    </dgm:pt>
    <dgm:pt modelId="{8224303C-B09B-414B-B330-F90BA3A71489}">
      <dgm:prSet/>
      <dgm:spPr/>
      <dgm:t>
        <a:bodyPr/>
        <a:lstStyle/>
        <a:p>
          <a:r>
            <a:rPr lang="de-AT" dirty="0"/>
            <a:t>Translation</a:t>
          </a:r>
        </a:p>
      </dgm:t>
    </dgm:pt>
    <dgm:pt modelId="{CCA10119-AE63-49F9-9824-BA7594243227}" type="parTrans" cxnId="{FF92C1F6-A840-4415-986A-BD82B14188A7}">
      <dgm:prSet/>
      <dgm:spPr/>
      <dgm:t>
        <a:bodyPr/>
        <a:lstStyle/>
        <a:p>
          <a:endParaRPr lang="en-US"/>
        </a:p>
      </dgm:t>
    </dgm:pt>
    <dgm:pt modelId="{1F5683A2-AF01-4626-8622-69DE76C10DDB}" type="sibTrans" cxnId="{FF92C1F6-A840-4415-986A-BD82B14188A7}">
      <dgm:prSet/>
      <dgm:spPr/>
      <dgm:t>
        <a:bodyPr/>
        <a:lstStyle/>
        <a:p>
          <a:endParaRPr lang="en-US"/>
        </a:p>
      </dgm:t>
    </dgm:pt>
    <dgm:pt modelId="{32BFAA54-B350-40A5-8DED-5185F7C9B321}">
      <dgm:prSet/>
      <dgm:spPr/>
      <dgm:t>
        <a:bodyPr/>
        <a:lstStyle/>
        <a:p>
          <a:r>
            <a:rPr lang="de-AT"/>
            <a:t>Editing</a:t>
          </a:r>
        </a:p>
      </dgm:t>
    </dgm:pt>
    <dgm:pt modelId="{4A33A7E5-FCF0-4CB0-BAFB-4555DC02BA5F}" type="parTrans" cxnId="{296B7006-E524-47D6-9C32-3FCA1E32A50C}">
      <dgm:prSet/>
      <dgm:spPr/>
      <dgm:t>
        <a:bodyPr/>
        <a:lstStyle/>
        <a:p>
          <a:endParaRPr lang="en-US"/>
        </a:p>
      </dgm:t>
    </dgm:pt>
    <dgm:pt modelId="{A6A78181-1A06-4ABC-A042-2DE7C82C6D0F}" type="sibTrans" cxnId="{296B7006-E524-47D6-9C32-3FCA1E32A50C}">
      <dgm:prSet/>
      <dgm:spPr/>
      <dgm:t>
        <a:bodyPr/>
        <a:lstStyle/>
        <a:p>
          <a:endParaRPr lang="en-US"/>
        </a:p>
      </dgm:t>
    </dgm:pt>
    <dgm:pt modelId="{42B6AD0E-F966-4B44-A7F0-9DC31765D78C}">
      <dgm:prSet/>
      <dgm:spPr/>
      <dgm:t>
        <a:bodyPr/>
        <a:lstStyle/>
        <a:p>
          <a:r>
            <a:rPr lang="de-AT"/>
            <a:t>Checking</a:t>
          </a:r>
        </a:p>
      </dgm:t>
    </dgm:pt>
    <dgm:pt modelId="{B23EA79B-06EE-4F5D-95D0-C18B963BBE4D}" type="parTrans" cxnId="{9366E98E-FFE3-45F5-846E-DE5D086EE3CE}">
      <dgm:prSet/>
      <dgm:spPr/>
      <dgm:t>
        <a:bodyPr/>
        <a:lstStyle/>
        <a:p>
          <a:endParaRPr lang="en-US"/>
        </a:p>
      </dgm:t>
    </dgm:pt>
    <dgm:pt modelId="{90C5942E-A7A1-4B92-977F-3422C3153B3D}" type="sibTrans" cxnId="{9366E98E-FFE3-45F5-846E-DE5D086EE3CE}">
      <dgm:prSet/>
      <dgm:spPr/>
      <dgm:t>
        <a:bodyPr/>
        <a:lstStyle/>
        <a:p>
          <a:endParaRPr lang="en-US"/>
        </a:p>
      </dgm:t>
    </dgm:pt>
    <dgm:pt modelId="{60DF114C-D9AE-4EDE-821E-ABD7856721F4}">
      <dgm:prSet/>
      <dgm:spPr/>
      <dgm:t>
        <a:bodyPr/>
        <a:lstStyle/>
        <a:p>
          <a:r>
            <a:rPr lang="de-AT"/>
            <a:t>DTP</a:t>
          </a:r>
        </a:p>
      </dgm:t>
    </dgm:pt>
    <dgm:pt modelId="{B2EBA7EF-311B-47AF-83AF-1A2FABC452C8}" type="parTrans" cxnId="{8222636A-DE87-4E9F-9532-494CD4D04965}">
      <dgm:prSet/>
      <dgm:spPr/>
      <dgm:t>
        <a:bodyPr/>
        <a:lstStyle/>
        <a:p>
          <a:endParaRPr lang="en-US"/>
        </a:p>
      </dgm:t>
    </dgm:pt>
    <dgm:pt modelId="{4C31EC49-06F1-46DC-953A-87BBB849A537}" type="sibTrans" cxnId="{8222636A-DE87-4E9F-9532-494CD4D04965}">
      <dgm:prSet/>
      <dgm:spPr/>
      <dgm:t>
        <a:bodyPr/>
        <a:lstStyle/>
        <a:p>
          <a:endParaRPr lang="en-US"/>
        </a:p>
      </dgm:t>
    </dgm:pt>
    <dgm:pt modelId="{40684FC0-D04F-41CD-BBDE-65AE2744D60A}">
      <dgm:prSet/>
      <dgm:spPr/>
      <dgm:t>
        <a:bodyPr/>
        <a:lstStyle/>
        <a:p>
          <a:r>
            <a:rPr lang="de-AT"/>
            <a:t>Terminology work</a:t>
          </a:r>
        </a:p>
      </dgm:t>
    </dgm:pt>
    <dgm:pt modelId="{1085D443-FCAC-45F0-901D-7BF2DE519621}" type="parTrans" cxnId="{551A9A63-10D8-49F0-9B86-2C15D9FB5B85}">
      <dgm:prSet/>
      <dgm:spPr/>
      <dgm:t>
        <a:bodyPr/>
        <a:lstStyle/>
        <a:p>
          <a:endParaRPr lang="en-US"/>
        </a:p>
      </dgm:t>
    </dgm:pt>
    <dgm:pt modelId="{7835E026-9016-4FB7-8B99-84BCE4DE2B7A}" type="sibTrans" cxnId="{551A9A63-10D8-49F0-9B86-2C15D9FB5B85}">
      <dgm:prSet/>
      <dgm:spPr/>
      <dgm:t>
        <a:bodyPr/>
        <a:lstStyle/>
        <a:p>
          <a:endParaRPr lang="en-US"/>
        </a:p>
      </dgm:t>
    </dgm:pt>
    <dgm:pt modelId="{39843586-CDA0-4536-AD45-DE53E318203F}">
      <dgm:prSet/>
      <dgm:spPr/>
      <dgm:t>
        <a:bodyPr/>
        <a:lstStyle/>
        <a:p>
          <a:r>
            <a:rPr lang="de-AT"/>
            <a:t>Transcription</a:t>
          </a:r>
        </a:p>
      </dgm:t>
    </dgm:pt>
    <dgm:pt modelId="{018627AC-FC98-428C-8CBC-00636A15D51B}" type="parTrans" cxnId="{DF33F80E-8889-46D5-9735-C909AE0F75D9}">
      <dgm:prSet/>
      <dgm:spPr/>
      <dgm:t>
        <a:bodyPr/>
        <a:lstStyle/>
        <a:p>
          <a:endParaRPr lang="en-US"/>
        </a:p>
      </dgm:t>
    </dgm:pt>
    <dgm:pt modelId="{2B9F33DF-6DC4-4D71-93AB-C28203B9E748}" type="sibTrans" cxnId="{DF33F80E-8889-46D5-9735-C909AE0F75D9}">
      <dgm:prSet/>
      <dgm:spPr/>
      <dgm:t>
        <a:bodyPr/>
        <a:lstStyle/>
        <a:p>
          <a:endParaRPr lang="en-US"/>
        </a:p>
      </dgm:t>
    </dgm:pt>
    <dgm:pt modelId="{ECF687BD-1EF3-42D0-A894-92E63F4B1B51}">
      <dgm:prSet/>
      <dgm:spPr/>
      <dgm:t>
        <a:bodyPr/>
        <a:lstStyle/>
        <a:p>
          <a:r>
            <a:rPr lang="de-AT"/>
            <a:t>Content Creation</a:t>
          </a:r>
        </a:p>
      </dgm:t>
    </dgm:pt>
    <dgm:pt modelId="{DAA051A0-4533-481C-B20E-C1A04D5BA78B}" type="parTrans" cxnId="{55A47505-70BB-4E32-BC83-1BE4CA18D188}">
      <dgm:prSet/>
      <dgm:spPr/>
      <dgm:t>
        <a:bodyPr/>
        <a:lstStyle/>
        <a:p>
          <a:endParaRPr lang="en-US"/>
        </a:p>
      </dgm:t>
    </dgm:pt>
    <dgm:pt modelId="{8C5661B8-E31B-4AF0-8281-04C24C348C83}" type="sibTrans" cxnId="{55A47505-70BB-4E32-BC83-1BE4CA18D188}">
      <dgm:prSet/>
      <dgm:spPr/>
      <dgm:t>
        <a:bodyPr/>
        <a:lstStyle/>
        <a:p>
          <a:endParaRPr lang="en-US"/>
        </a:p>
      </dgm:t>
    </dgm:pt>
    <dgm:pt modelId="{34386AB5-F1F8-45FE-94EB-B93BB04639F9}">
      <dgm:prSet/>
      <dgm:spPr/>
      <dgm:t>
        <a:bodyPr/>
        <a:lstStyle/>
        <a:p>
          <a:r>
            <a:rPr lang="de-AT"/>
            <a:t>Content Preparation</a:t>
          </a:r>
        </a:p>
      </dgm:t>
    </dgm:pt>
    <dgm:pt modelId="{8A487DEC-16C4-4DD0-A909-2B4754C1064F}" type="parTrans" cxnId="{A8897071-0440-47D7-A61E-4AC728F1D115}">
      <dgm:prSet/>
      <dgm:spPr/>
      <dgm:t>
        <a:bodyPr/>
        <a:lstStyle/>
        <a:p>
          <a:endParaRPr lang="en-US"/>
        </a:p>
      </dgm:t>
    </dgm:pt>
    <dgm:pt modelId="{F926280A-B9B2-4964-89EA-97063FE2551A}" type="sibTrans" cxnId="{A8897071-0440-47D7-A61E-4AC728F1D115}">
      <dgm:prSet/>
      <dgm:spPr/>
      <dgm:t>
        <a:bodyPr/>
        <a:lstStyle/>
        <a:p>
          <a:endParaRPr lang="en-US"/>
        </a:p>
      </dgm:t>
    </dgm:pt>
    <dgm:pt modelId="{C5A32C7E-19D1-4C74-B033-890DF4EDC41B}" type="pres">
      <dgm:prSet presAssocID="{36AF3F2F-D591-4D42-B924-8B552BA562FD}" presName="diagram" presStyleCnt="0">
        <dgm:presLayoutVars>
          <dgm:dir/>
          <dgm:resizeHandles val="exact"/>
        </dgm:presLayoutVars>
      </dgm:prSet>
      <dgm:spPr/>
    </dgm:pt>
    <dgm:pt modelId="{F5001A63-D51C-48F7-9149-713DD70BF98A}" type="pres">
      <dgm:prSet presAssocID="{DAADAD0D-8D79-4E72-881C-8EA3728D26D0}" presName="node" presStyleLbl="node1" presStyleIdx="0" presStyleCnt="11">
        <dgm:presLayoutVars>
          <dgm:bulletEnabled val="1"/>
        </dgm:presLayoutVars>
      </dgm:prSet>
      <dgm:spPr/>
    </dgm:pt>
    <dgm:pt modelId="{CF36D9AD-6C57-4043-9BFC-D15ACE84B680}" type="pres">
      <dgm:prSet presAssocID="{72C97F82-F24E-40A9-B858-2AE28EE9B0E7}" presName="sibTrans" presStyleCnt="0"/>
      <dgm:spPr/>
    </dgm:pt>
    <dgm:pt modelId="{10A1FCD2-9501-4D71-AA48-7BCB2AC57B1B}" type="pres">
      <dgm:prSet presAssocID="{A657E278-AAE0-4F5B-9419-4C3CAD08F26D}" presName="node" presStyleLbl="node1" presStyleIdx="1" presStyleCnt="11">
        <dgm:presLayoutVars>
          <dgm:bulletEnabled val="1"/>
        </dgm:presLayoutVars>
      </dgm:prSet>
      <dgm:spPr/>
    </dgm:pt>
    <dgm:pt modelId="{13C8A64A-8B27-4A06-BFF1-8C228AAD743E}" type="pres">
      <dgm:prSet presAssocID="{BE957CA1-C1DB-47D9-AC0A-3B7A3D8A2A73}" presName="sibTrans" presStyleCnt="0"/>
      <dgm:spPr/>
    </dgm:pt>
    <dgm:pt modelId="{04D33E24-1A68-429F-90F1-ED0658E041F1}" type="pres">
      <dgm:prSet presAssocID="{8211D0EA-A89C-4248-9EE3-13DA88D193B1}" presName="node" presStyleLbl="node1" presStyleIdx="2" presStyleCnt="11">
        <dgm:presLayoutVars>
          <dgm:bulletEnabled val="1"/>
        </dgm:presLayoutVars>
      </dgm:prSet>
      <dgm:spPr/>
    </dgm:pt>
    <dgm:pt modelId="{120925B4-5147-4960-A558-869735B424C9}" type="pres">
      <dgm:prSet presAssocID="{A5F8220C-180E-4BB4-8BB8-55F36E6D8EA9}" presName="sibTrans" presStyleCnt="0"/>
      <dgm:spPr/>
    </dgm:pt>
    <dgm:pt modelId="{1821FD02-BEFE-4788-9DDD-533A0BE9022D}" type="pres">
      <dgm:prSet presAssocID="{8224303C-B09B-414B-B330-F90BA3A71489}" presName="node" presStyleLbl="node1" presStyleIdx="3" presStyleCnt="11">
        <dgm:presLayoutVars>
          <dgm:bulletEnabled val="1"/>
        </dgm:presLayoutVars>
      </dgm:prSet>
      <dgm:spPr/>
    </dgm:pt>
    <dgm:pt modelId="{5EA85206-5326-47BA-BC32-DB87E09A5547}" type="pres">
      <dgm:prSet presAssocID="{1F5683A2-AF01-4626-8622-69DE76C10DDB}" presName="sibTrans" presStyleCnt="0"/>
      <dgm:spPr/>
    </dgm:pt>
    <dgm:pt modelId="{4FC5285E-06BA-437D-A1E0-D8BC85030527}" type="pres">
      <dgm:prSet presAssocID="{32BFAA54-B350-40A5-8DED-5185F7C9B321}" presName="node" presStyleLbl="node1" presStyleIdx="4" presStyleCnt="11">
        <dgm:presLayoutVars>
          <dgm:bulletEnabled val="1"/>
        </dgm:presLayoutVars>
      </dgm:prSet>
      <dgm:spPr/>
    </dgm:pt>
    <dgm:pt modelId="{A9E343F6-A99C-4507-A87B-A086C00A9DE6}" type="pres">
      <dgm:prSet presAssocID="{A6A78181-1A06-4ABC-A042-2DE7C82C6D0F}" presName="sibTrans" presStyleCnt="0"/>
      <dgm:spPr/>
    </dgm:pt>
    <dgm:pt modelId="{1CF17D8A-89DD-4E98-81D3-AF5A7268B9E6}" type="pres">
      <dgm:prSet presAssocID="{42B6AD0E-F966-4B44-A7F0-9DC31765D78C}" presName="node" presStyleLbl="node1" presStyleIdx="5" presStyleCnt="11">
        <dgm:presLayoutVars>
          <dgm:bulletEnabled val="1"/>
        </dgm:presLayoutVars>
      </dgm:prSet>
      <dgm:spPr/>
    </dgm:pt>
    <dgm:pt modelId="{7F954F3C-2D85-4E4C-A49F-D818FF76AEC1}" type="pres">
      <dgm:prSet presAssocID="{90C5942E-A7A1-4B92-977F-3422C3153B3D}" presName="sibTrans" presStyleCnt="0"/>
      <dgm:spPr/>
    </dgm:pt>
    <dgm:pt modelId="{BF983A94-65C3-4553-9D2D-5D066FA70FB5}" type="pres">
      <dgm:prSet presAssocID="{60DF114C-D9AE-4EDE-821E-ABD7856721F4}" presName="node" presStyleLbl="node1" presStyleIdx="6" presStyleCnt="11">
        <dgm:presLayoutVars>
          <dgm:bulletEnabled val="1"/>
        </dgm:presLayoutVars>
      </dgm:prSet>
      <dgm:spPr/>
    </dgm:pt>
    <dgm:pt modelId="{FC98C702-7E05-4630-A763-23676B8905A6}" type="pres">
      <dgm:prSet presAssocID="{4C31EC49-06F1-46DC-953A-87BBB849A537}" presName="sibTrans" presStyleCnt="0"/>
      <dgm:spPr/>
    </dgm:pt>
    <dgm:pt modelId="{C0BF3790-1850-48F0-9B29-7FDA1E0078FA}" type="pres">
      <dgm:prSet presAssocID="{40684FC0-D04F-41CD-BBDE-65AE2744D60A}" presName="node" presStyleLbl="node1" presStyleIdx="7" presStyleCnt="11">
        <dgm:presLayoutVars>
          <dgm:bulletEnabled val="1"/>
        </dgm:presLayoutVars>
      </dgm:prSet>
      <dgm:spPr/>
    </dgm:pt>
    <dgm:pt modelId="{D058B7B5-47B8-4183-838D-1CB8434779BE}" type="pres">
      <dgm:prSet presAssocID="{7835E026-9016-4FB7-8B99-84BCE4DE2B7A}" presName="sibTrans" presStyleCnt="0"/>
      <dgm:spPr/>
    </dgm:pt>
    <dgm:pt modelId="{59A35150-8F06-459A-8ED0-3E9322751624}" type="pres">
      <dgm:prSet presAssocID="{39843586-CDA0-4536-AD45-DE53E318203F}" presName="node" presStyleLbl="node1" presStyleIdx="8" presStyleCnt="11">
        <dgm:presLayoutVars>
          <dgm:bulletEnabled val="1"/>
        </dgm:presLayoutVars>
      </dgm:prSet>
      <dgm:spPr/>
    </dgm:pt>
    <dgm:pt modelId="{6EC1B982-8E0D-4771-A924-51DE313FA325}" type="pres">
      <dgm:prSet presAssocID="{2B9F33DF-6DC4-4D71-93AB-C28203B9E748}" presName="sibTrans" presStyleCnt="0"/>
      <dgm:spPr/>
    </dgm:pt>
    <dgm:pt modelId="{EE501505-3936-4C0E-8800-359C848D25FB}" type="pres">
      <dgm:prSet presAssocID="{ECF687BD-1EF3-42D0-A894-92E63F4B1B51}" presName="node" presStyleLbl="node1" presStyleIdx="9" presStyleCnt="11">
        <dgm:presLayoutVars>
          <dgm:bulletEnabled val="1"/>
        </dgm:presLayoutVars>
      </dgm:prSet>
      <dgm:spPr/>
    </dgm:pt>
    <dgm:pt modelId="{120C2FF8-3A53-4716-AFD4-A48A35AD72F2}" type="pres">
      <dgm:prSet presAssocID="{8C5661B8-E31B-4AF0-8281-04C24C348C83}" presName="sibTrans" presStyleCnt="0"/>
      <dgm:spPr/>
    </dgm:pt>
    <dgm:pt modelId="{DABCD095-CA6B-4CCC-91DC-CD2449E68795}" type="pres">
      <dgm:prSet presAssocID="{34386AB5-F1F8-45FE-94EB-B93BB04639F9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5A47505-70BB-4E32-BC83-1BE4CA18D188}" srcId="{36AF3F2F-D591-4D42-B924-8B552BA562FD}" destId="{ECF687BD-1EF3-42D0-A894-92E63F4B1B51}" srcOrd="9" destOrd="0" parTransId="{DAA051A0-4533-481C-B20E-C1A04D5BA78B}" sibTransId="{8C5661B8-E31B-4AF0-8281-04C24C348C83}"/>
    <dgm:cxn modelId="{296B7006-E524-47D6-9C32-3FCA1E32A50C}" srcId="{36AF3F2F-D591-4D42-B924-8B552BA562FD}" destId="{32BFAA54-B350-40A5-8DED-5185F7C9B321}" srcOrd="4" destOrd="0" parTransId="{4A33A7E5-FCF0-4CB0-BAFB-4555DC02BA5F}" sibTransId="{A6A78181-1A06-4ABC-A042-2DE7C82C6D0F}"/>
    <dgm:cxn modelId="{DF33F80E-8889-46D5-9735-C909AE0F75D9}" srcId="{36AF3F2F-D591-4D42-B924-8B552BA562FD}" destId="{39843586-CDA0-4536-AD45-DE53E318203F}" srcOrd="8" destOrd="0" parTransId="{018627AC-FC98-428C-8CBC-00636A15D51B}" sibTransId="{2B9F33DF-6DC4-4D71-93AB-C28203B9E748}"/>
    <dgm:cxn modelId="{6183A416-A48D-422D-B725-E1DB02D4049A}" type="presOf" srcId="{34386AB5-F1F8-45FE-94EB-B93BB04639F9}" destId="{DABCD095-CA6B-4CCC-91DC-CD2449E68795}" srcOrd="0" destOrd="0" presId="urn:microsoft.com/office/officeart/2005/8/layout/default"/>
    <dgm:cxn modelId="{9D3BB51B-0031-41BC-B9E0-577DB5AF3EDF}" type="presOf" srcId="{40684FC0-D04F-41CD-BBDE-65AE2744D60A}" destId="{C0BF3790-1850-48F0-9B29-7FDA1E0078FA}" srcOrd="0" destOrd="0" presId="urn:microsoft.com/office/officeart/2005/8/layout/default"/>
    <dgm:cxn modelId="{9856F039-004E-4303-82B8-83FCB27C4075}" type="presOf" srcId="{A657E278-AAE0-4F5B-9419-4C3CAD08F26D}" destId="{10A1FCD2-9501-4D71-AA48-7BCB2AC57B1B}" srcOrd="0" destOrd="0" presId="urn:microsoft.com/office/officeart/2005/8/layout/default"/>
    <dgm:cxn modelId="{935F5F60-C662-4182-B5BF-9E4468DD442A}" type="presOf" srcId="{8224303C-B09B-414B-B330-F90BA3A71489}" destId="{1821FD02-BEFE-4788-9DDD-533A0BE9022D}" srcOrd="0" destOrd="0" presId="urn:microsoft.com/office/officeart/2005/8/layout/default"/>
    <dgm:cxn modelId="{551A9A63-10D8-49F0-9B86-2C15D9FB5B85}" srcId="{36AF3F2F-D591-4D42-B924-8B552BA562FD}" destId="{40684FC0-D04F-41CD-BBDE-65AE2744D60A}" srcOrd="7" destOrd="0" parTransId="{1085D443-FCAC-45F0-901D-7BF2DE519621}" sibTransId="{7835E026-9016-4FB7-8B99-84BCE4DE2B7A}"/>
    <dgm:cxn modelId="{F6E3B463-1FB8-4F66-A8E2-B19F9E758DB1}" type="presOf" srcId="{36AF3F2F-D591-4D42-B924-8B552BA562FD}" destId="{C5A32C7E-19D1-4C74-B033-890DF4EDC41B}" srcOrd="0" destOrd="0" presId="urn:microsoft.com/office/officeart/2005/8/layout/default"/>
    <dgm:cxn modelId="{455BE247-3E55-43D6-B9A2-2CBC584E9239}" type="presOf" srcId="{ECF687BD-1EF3-42D0-A894-92E63F4B1B51}" destId="{EE501505-3936-4C0E-8800-359C848D25FB}" srcOrd="0" destOrd="0" presId="urn:microsoft.com/office/officeart/2005/8/layout/default"/>
    <dgm:cxn modelId="{8222636A-DE87-4E9F-9532-494CD4D04965}" srcId="{36AF3F2F-D591-4D42-B924-8B552BA562FD}" destId="{60DF114C-D9AE-4EDE-821E-ABD7856721F4}" srcOrd="6" destOrd="0" parTransId="{B2EBA7EF-311B-47AF-83AF-1A2FABC452C8}" sibTransId="{4C31EC49-06F1-46DC-953A-87BBB849A537}"/>
    <dgm:cxn modelId="{A8897071-0440-47D7-A61E-4AC728F1D115}" srcId="{36AF3F2F-D591-4D42-B924-8B552BA562FD}" destId="{34386AB5-F1F8-45FE-94EB-B93BB04639F9}" srcOrd="10" destOrd="0" parTransId="{8A487DEC-16C4-4DD0-A909-2B4754C1064F}" sibTransId="{F926280A-B9B2-4964-89EA-97063FE2551A}"/>
    <dgm:cxn modelId="{80B4708C-FA55-4E66-BFED-ED82A11033E7}" srcId="{36AF3F2F-D591-4D42-B924-8B552BA562FD}" destId="{A657E278-AAE0-4F5B-9419-4C3CAD08F26D}" srcOrd="1" destOrd="0" parTransId="{C251CC25-6A3A-4CC9-97AC-A6F975245EDC}" sibTransId="{BE957CA1-C1DB-47D9-AC0A-3B7A3D8A2A73}"/>
    <dgm:cxn modelId="{9366E98E-FFE3-45F5-846E-DE5D086EE3CE}" srcId="{36AF3F2F-D591-4D42-B924-8B552BA562FD}" destId="{42B6AD0E-F966-4B44-A7F0-9DC31765D78C}" srcOrd="5" destOrd="0" parTransId="{B23EA79B-06EE-4F5D-95D0-C18B963BBE4D}" sibTransId="{90C5942E-A7A1-4B92-977F-3422C3153B3D}"/>
    <dgm:cxn modelId="{EE4E059A-F5AD-4ADE-B502-019B0B724F2B}" type="presOf" srcId="{DAADAD0D-8D79-4E72-881C-8EA3728D26D0}" destId="{F5001A63-D51C-48F7-9149-713DD70BF98A}" srcOrd="0" destOrd="0" presId="urn:microsoft.com/office/officeart/2005/8/layout/default"/>
    <dgm:cxn modelId="{2A1029A5-F513-4908-938F-537C791ED611}" type="presOf" srcId="{32BFAA54-B350-40A5-8DED-5185F7C9B321}" destId="{4FC5285E-06BA-437D-A1E0-D8BC85030527}" srcOrd="0" destOrd="0" presId="urn:microsoft.com/office/officeart/2005/8/layout/default"/>
    <dgm:cxn modelId="{002614A8-0B61-4F1A-99D9-91319BEC02D0}" type="presOf" srcId="{60DF114C-D9AE-4EDE-821E-ABD7856721F4}" destId="{BF983A94-65C3-4553-9D2D-5D066FA70FB5}" srcOrd="0" destOrd="0" presId="urn:microsoft.com/office/officeart/2005/8/layout/default"/>
    <dgm:cxn modelId="{361564B2-DD29-408C-878D-88CC1742E1EF}" type="presOf" srcId="{8211D0EA-A89C-4248-9EE3-13DA88D193B1}" destId="{04D33E24-1A68-429F-90F1-ED0658E041F1}" srcOrd="0" destOrd="0" presId="urn:microsoft.com/office/officeart/2005/8/layout/default"/>
    <dgm:cxn modelId="{AC28C9BD-2958-4939-9C7F-4E4DADE0B80C}" type="presOf" srcId="{42B6AD0E-F966-4B44-A7F0-9DC31765D78C}" destId="{1CF17D8A-89DD-4E98-81D3-AF5A7268B9E6}" srcOrd="0" destOrd="0" presId="urn:microsoft.com/office/officeart/2005/8/layout/default"/>
    <dgm:cxn modelId="{60F643BF-61E2-4D86-80C4-844E37EE24ED}" type="presOf" srcId="{39843586-CDA0-4536-AD45-DE53E318203F}" destId="{59A35150-8F06-459A-8ED0-3E9322751624}" srcOrd="0" destOrd="0" presId="urn:microsoft.com/office/officeart/2005/8/layout/default"/>
    <dgm:cxn modelId="{F63102D9-9F49-427B-A13F-E3B5DA128D51}" srcId="{36AF3F2F-D591-4D42-B924-8B552BA562FD}" destId="{8211D0EA-A89C-4248-9EE3-13DA88D193B1}" srcOrd="2" destOrd="0" parTransId="{5B7AB586-60A1-4B30-B6CB-AF154E9D085F}" sibTransId="{A5F8220C-180E-4BB4-8BB8-55F36E6D8EA9}"/>
    <dgm:cxn modelId="{A43061DB-C02C-41F4-80DD-EBD324E160B1}" srcId="{36AF3F2F-D591-4D42-B924-8B552BA562FD}" destId="{DAADAD0D-8D79-4E72-881C-8EA3728D26D0}" srcOrd="0" destOrd="0" parTransId="{D734F892-56EF-464E-ABC1-6F0E990ED9EC}" sibTransId="{72C97F82-F24E-40A9-B858-2AE28EE9B0E7}"/>
    <dgm:cxn modelId="{FF92C1F6-A840-4415-986A-BD82B14188A7}" srcId="{36AF3F2F-D591-4D42-B924-8B552BA562FD}" destId="{8224303C-B09B-414B-B330-F90BA3A71489}" srcOrd="3" destOrd="0" parTransId="{CCA10119-AE63-49F9-9824-BA7594243227}" sibTransId="{1F5683A2-AF01-4626-8622-69DE76C10DDB}"/>
    <dgm:cxn modelId="{A8410E36-E1B4-430D-957D-0928D81DB6E5}" type="presParOf" srcId="{C5A32C7E-19D1-4C74-B033-890DF4EDC41B}" destId="{F5001A63-D51C-48F7-9149-713DD70BF98A}" srcOrd="0" destOrd="0" presId="urn:microsoft.com/office/officeart/2005/8/layout/default"/>
    <dgm:cxn modelId="{B18C6EC7-5338-4FA9-AA31-EB8E4B77E59E}" type="presParOf" srcId="{C5A32C7E-19D1-4C74-B033-890DF4EDC41B}" destId="{CF36D9AD-6C57-4043-9BFC-D15ACE84B680}" srcOrd="1" destOrd="0" presId="urn:microsoft.com/office/officeart/2005/8/layout/default"/>
    <dgm:cxn modelId="{7C15BB72-0DC2-4517-B280-866607D75BCA}" type="presParOf" srcId="{C5A32C7E-19D1-4C74-B033-890DF4EDC41B}" destId="{10A1FCD2-9501-4D71-AA48-7BCB2AC57B1B}" srcOrd="2" destOrd="0" presId="urn:microsoft.com/office/officeart/2005/8/layout/default"/>
    <dgm:cxn modelId="{1E78FC36-73A6-42B3-9E75-A8FB2B753A90}" type="presParOf" srcId="{C5A32C7E-19D1-4C74-B033-890DF4EDC41B}" destId="{13C8A64A-8B27-4A06-BFF1-8C228AAD743E}" srcOrd="3" destOrd="0" presId="urn:microsoft.com/office/officeart/2005/8/layout/default"/>
    <dgm:cxn modelId="{2B1A90E8-6D10-42AA-BE3F-BB3825C7EE90}" type="presParOf" srcId="{C5A32C7E-19D1-4C74-B033-890DF4EDC41B}" destId="{04D33E24-1A68-429F-90F1-ED0658E041F1}" srcOrd="4" destOrd="0" presId="urn:microsoft.com/office/officeart/2005/8/layout/default"/>
    <dgm:cxn modelId="{B968BF3B-595D-426E-8809-E45DD4572C36}" type="presParOf" srcId="{C5A32C7E-19D1-4C74-B033-890DF4EDC41B}" destId="{120925B4-5147-4960-A558-869735B424C9}" srcOrd="5" destOrd="0" presId="urn:microsoft.com/office/officeart/2005/8/layout/default"/>
    <dgm:cxn modelId="{AC5A2F16-9A68-4E51-8D1A-77D8D454F3B0}" type="presParOf" srcId="{C5A32C7E-19D1-4C74-B033-890DF4EDC41B}" destId="{1821FD02-BEFE-4788-9DDD-533A0BE9022D}" srcOrd="6" destOrd="0" presId="urn:microsoft.com/office/officeart/2005/8/layout/default"/>
    <dgm:cxn modelId="{E54A975A-BE83-407F-AC86-3070289BDDD5}" type="presParOf" srcId="{C5A32C7E-19D1-4C74-B033-890DF4EDC41B}" destId="{5EA85206-5326-47BA-BC32-DB87E09A5547}" srcOrd="7" destOrd="0" presId="urn:microsoft.com/office/officeart/2005/8/layout/default"/>
    <dgm:cxn modelId="{F5276FB5-A98C-449A-8925-78FEC1FEFEA1}" type="presParOf" srcId="{C5A32C7E-19D1-4C74-B033-890DF4EDC41B}" destId="{4FC5285E-06BA-437D-A1E0-D8BC85030527}" srcOrd="8" destOrd="0" presId="urn:microsoft.com/office/officeart/2005/8/layout/default"/>
    <dgm:cxn modelId="{26E5174C-E2DA-4510-845B-C91AF737892F}" type="presParOf" srcId="{C5A32C7E-19D1-4C74-B033-890DF4EDC41B}" destId="{A9E343F6-A99C-4507-A87B-A086C00A9DE6}" srcOrd="9" destOrd="0" presId="urn:microsoft.com/office/officeart/2005/8/layout/default"/>
    <dgm:cxn modelId="{997B598A-48B8-4656-B522-7B61BDA6B63E}" type="presParOf" srcId="{C5A32C7E-19D1-4C74-B033-890DF4EDC41B}" destId="{1CF17D8A-89DD-4E98-81D3-AF5A7268B9E6}" srcOrd="10" destOrd="0" presId="urn:microsoft.com/office/officeart/2005/8/layout/default"/>
    <dgm:cxn modelId="{AF1B207B-442D-434D-A3B5-25CCF210695F}" type="presParOf" srcId="{C5A32C7E-19D1-4C74-B033-890DF4EDC41B}" destId="{7F954F3C-2D85-4E4C-A49F-D818FF76AEC1}" srcOrd="11" destOrd="0" presId="urn:microsoft.com/office/officeart/2005/8/layout/default"/>
    <dgm:cxn modelId="{DB7BC64B-D124-4401-9D26-E925CACA0BD1}" type="presParOf" srcId="{C5A32C7E-19D1-4C74-B033-890DF4EDC41B}" destId="{BF983A94-65C3-4553-9D2D-5D066FA70FB5}" srcOrd="12" destOrd="0" presId="urn:microsoft.com/office/officeart/2005/8/layout/default"/>
    <dgm:cxn modelId="{0C86B576-4059-48F8-943B-34A223CDA19B}" type="presParOf" srcId="{C5A32C7E-19D1-4C74-B033-890DF4EDC41B}" destId="{FC98C702-7E05-4630-A763-23676B8905A6}" srcOrd="13" destOrd="0" presId="urn:microsoft.com/office/officeart/2005/8/layout/default"/>
    <dgm:cxn modelId="{F9316A23-1757-4E5C-A612-B86F11CB4C49}" type="presParOf" srcId="{C5A32C7E-19D1-4C74-B033-890DF4EDC41B}" destId="{C0BF3790-1850-48F0-9B29-7FDA1E0078FA}" srcOrd="14" destOrd="0" presId="urn:microsoft.com/office/officeart/2005/8/layout/default"/>
    <dgm:cxn modelId="{96D76074-77D3-46E1-9ACB-8B2D3EDDE44B}" type="presParOf" srcId="{C5A32C7E-19D1-4C74-B033-890DF4EDC41B}" destId="{D058B7B5-47B8-4183-838D-1CB8434779BE}" srcOrd="15" destOrd="0" presId="urn:microsoft.com/office/officeart/2005/8/layout/default"/>
    <dgm:cxn modelId="{FFF2ECF0-F75D-4FA7-80FC-D9A5DF2369DD}" type="presParOf" srcId="{C5A32C7E-19D1-4C74-B033-890DF4EDC41B}" destId="{59A35150-8F06-459A-8ED0-3E9322751624}" srcOrd="16" destOrd="0" presId="urn:microsoft.com/office/officeart/2005/8/layout/default"/>
    <dgm:cxn modelId="{827449AF-D813-4994-A7DB-812BC4ECE111}" type="presParOf" srcId="{C5A32C7E-19D1-4C74-B033-890DF4EDC41B}" destId="{6EC1B982-8E0D-4771-A924-51DE313FA325}" srcOrd="17" destOrd="0" presId="urn:microsoft.com/office/officeart/2005/8/layout/default"/>
    <dgm:cxn modelId="{6A1161EA-6F15-41E9-A072-D0AEA3A23933}" type="presParOf" srcId="{C5A32C7E-19D1-4C74-B033-890DF4EDC41B}" destId="{EE501505-3936-4C0E-8800-359C848D25FB}" srcOrd="18" destOrd="0" presId="urn:microsoft.com/office/officeart/2005/8/layout/default"/>
    <dgm:cxn modelId="{C38A37F3-D884-4F32-8406-AD8EE36B685A}" type="presParOf" srcId="{C5A32C7E-19D1-4C74-B033-890DF4EDC41B}" destId="{120C2FF8-3A53-4716-AFD4-A48A35AD72F2}" srcOrd="19" destOrd="0" presId="urn:microsoft.com/office/officeart/2005/8/layout/default"/>
    <dgm:cxn modelId="{11171189-0332-47F7-9E15-F42ED1339A59}" type="presParOf" srcId="{C5A32C7E-19D1-4C74-B033-890DF4EDC41B}" destId="{DABCD095-CA6B-4CCC-91DC-CD2449E68795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72A0DF-D36C-464F-9F05-496F04A8B51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D5D085-3DA4-49B1-83D3-DC0FEA5536F2}">
      <dgm:prSet phldrT="[Text]" custT="1"/>
      <dgm:spPr/>
      <dgm:t>
        <a:bodyPr anchor="ctr"/>
        <a:lstStyle/>
        <a:p>
          <a:r>
            <a:rPr lang="en-US" sz="4800" dirty="0"/>
            <a:t>TMS</a:t>
          </a:r>
        </a:p>
      </dgm:t>
    </dgm:pt>
    <dgm:pt modelId="{B25B3855-647D-4FBF-BABF-8AC5299C3651}" type="parTrans" cxnId="{0F351212-526D-449E-B957-5D95704CC55E}">
      <dgm:prSet/>
      <dgm:spPr/>
      <dgm:t>
        <a:bodyPr/>
        <a:lstStyle/>
        <a:p>
          <a:endParaRPr lang="en-US"/>
        </a:p>
      </dgm:t>
    </dgm:pt>
    <dgm:pt modelId="{8B0388F2-E4D8-4DDF-A08B-48712B653285}" type="sibTrans" cxnId="{0F351212-526D-449E-B957-5D95704CC55E}">
      <dgm:prSet/>
      <dgm:spPr/>
      <dgm:t>
        <a:bodyPr/>
        <a:lstStyle/>
        <a:p>
          <a:endParaRPr lang="en-US"/>
        </a:p>
      </dgm:t>
    </dgm:pt>
    <dgm:pt modelId="{4C1DBC77-FAD1-4CB5-9654-F2CD6836C8D2}">
      <dgm:prSet phldrT="[Text]" custT="1"/>
      <dgm:spPr/>
      <dgm:t>
        <a:bodyPr anchor="ctr"/>
        <a:lstStyle/>
        <a:p>
          <a:r>
            <a:rPr lang="en-US" sz="2400" dirty="0"/>
            <a:t>Translation Editor        </a:t>
          </a:r>
        </a:p>
      </dgm:t>
    </dgm:pt>
    <dgm:pt modelId="{087B1AE9-247C-4C13-8DDE-844AF94CB09F}" type="parTrans" cxnId="{615924A3-0D99-4E3F-90A2-D184A58CB1EC}">
      <dgm:prSet/>
      <dgm:spPr/>
      <dgm:t>
        <a:bodyPr/>
        <a:lstStyle/>
        <a:p>
          <a:endParaRPr lang="en-US"/>
        </a:p>
      </dgm:t>
    </dgm:pt>
    <dgm:pt modelId="{54ED5073-4FC5-48C3-8541-87AB71AAB99B}" type="sibTrans" cxnId="{615924A3-0D99-4E3F-90A2-D184A58CB1EC}">
      <dgm:prSet/>
      <dgm:spPr/>
      <dgm:t>
        <a:bodyPr/>
        <a:lstStyle/>
        <a:p>
          <a:endParaRPr lang="en-US"/>
        </a:p>
      </dgm:t>
    </dgm:pt>
    <dgm:pt modelId="{79C0C892-5506-4E2B-9A9C-ED5E90DE1065}" type="pres">
      <dgm:prSet presAssocID="{8972A0DF-D36C-464F-9F05-496F04A8B511}" presName="Name0" presStyleCnt="0">
        <dgm:presLayoutVars>
          <dgm:chMax val="2"/>
          <dgm:chPref val="2"/>
          <dgm:animLvl val="lvl"/>
        </dgm:presLayoutVars>
      </dgm:prSet>
      <dgm:spPr/>
    </dgm:pt>
    <dgm:pt modelId="{C8B0A08C-C604-4082-A533-EA7FC28368E6}" type="pres">
      <dgm:prSet presAssocID="{8972A0DF-D36C-464F-9F05-496F04A8B511}" presName="LeftText" presStyleLbl="revTx" presStyleIdx="0" presStyleCnt="0">
        <dgm:presLayoutVars>
          <dgm:bulletEnabled val="1"/>
        </dgm:presLayoutVars>
      </dgm:prSet>
      <dgm:spPr/>
    </dgm:pt>
    <dgm:pt modelId="{2D0BD8A5-EB9C-40BC-BCA0-FC30A7F8AF35}" type="pres">
      <dgm:prSet presAssocID="{8972A0DF-D36C-464F-9F05-496F04A8B511}" presName="LeftNode" presStyleLbl="bgImgPlace1" presStyleIdx="0" presStyleCnt="2" custLinFactX="-93065" custLinFactNeighborX="-100000" custLinFactNeighborY="-1557">
        <dgm:presLayoutVars>
          <dgm:chMax val="2"/>
          <dgm:chPref val="2"/>
        </dgm:presLayoutVars>
      </dgm:prSet>
      <dgm:spPr/>
    </dgm:pt>
    <dgm:pt modelId="{40A754F7-31B4-474C-89D6-EF9B21B582EF}" type="pres">
      <dgm:prSet presAssocID="{8972A0DF-D36C-464F-9F05-496F04A8B511}" presName="RightText" presStyleLbl="revTx" presStyleIdx="0" presStyleCnt="0">
        <dgm:presLayoutVars>
          <dgm:bulletEnabled val="1"/>
        </dgm:presLayoutVars>
      </dgm:prSet>
      <dgm:spPr/>
    </dgm:pt>
    <dgm:pt modelId="{28C020CF-F7AA-4DDD-887F-892AD6804059}" type="pres">
      <dgm:prSet presAssocID="{8972A0DF-D36C-464F-9F05-496F04A8B511}" presName="RightNode" presStyleLbl="bgImgPlace1" presStyleIdx="1" presStyleCnt="2" custLinFactNeighborX="3968" custLinFactNeighborY="-1760">
        <dgm:presLayoutVars>
          <dgm:chMax val="0"/>
          <dgm:chPref val="0"/>
        </dgm:presLayoutVars>
      </dgm:prSet>
      <dgm:spPr/>
    </dgm:pt>
    <dgm:pt modelId="{12205F43-DE91-4F38-B2DA-ED5B0E98D6A6}" type="pres">
      <dgm:prSet presAssocID="{8972A0DF-D36C-464F-9F05-496F04A8B511}" presName="TopArrow" presStyleLbl="node1" presStyleIdx="0" presStyleCnt="2" custLinFactNeighborX="5915" custLinFactNeighborY="765"/>
      <dgm:spPr/>
    </dgm:pt>
    <dgm:pt modelId="{1C4F442C-C4CC-4824-B133-3B156BFB873A}" type="pres">
      <dgm:prSet presAssocID="{8972A0DF-D36C-464F-9F05-496F04A8B511}" presName="BottomArrow" presStyleLbl="node1" presStyleIdx="1" presStyleCnt="2" custLinFactNeighborX="5915" custLinFactNeighborY="765"/>
      <dgm:spPr/>
    </dgm:pt>
  </dgm:ptLst>
  <dgm:cxnLst>
    <dgm:cxn modelId="{0F351212-526D-449E-B957-5D95704CC55E}" srcId="{8972A0DF-D36C-464F-9F05-496F04A8B511}" destId="{E8D5D085-3DA4-49B1-83D3-DC0FEA5536F2}" srcOrd="0" destOrd="0" parTransId="{B25B3855-647D-4FBF-BABF-8AC5299C3651}" sibTransId="{8B0388F2-E4D8-4DDF-A08B-48712B653285}"/>
    <dgm:cxn modelId="{FDE0E35E-BFBA-464D-B3C3-83DA615A6E33}" type="presOf" srcId="{E8D5D085-3DA4-49B1-83D3-DC0FEA5536F2}" destId="{2D0BD8A5-EB9C-40BC-BCA0-FC30A7F8AF35}" srcOrd="1" destOrd="0" presId="urn:microsoft.com/office/officeart/2009/layout/ReverseList"/>
    <dgm:cxn modelId="{65D55648-A36B-40CB-A114-09FE8341A50A}" type="presOf" srcId="{4C1DBC77-FAD1-4CB5-9654-F2CD6836C8D2}" destId="{40A754F7-31B4-474C-89D6-EF9B21B582EF}" srcOrd="0" destOrd="0" presId="urn:microsoft.com/office/officeart/2009/layout/ReverseList"/>
    <dgm:cxn modelId="{FD1E214A-E037-4F1A-8DE3-68825288A05C}" type="presOf" srcId="{4C1DBC77-FAD1-4CB5-9654-F2CD6836C8D2}" destId="{28C020CF-F7AA-4DDD-887F-892AD6804059}" srcOrd="1" destOrd="0" presId="urn:microsoft.com/office/officeart/2009/layout/ReverseList"/>
    <dgm:cxn modelId="{615924A3-0D99-4E3F-90A2-D184A58CB1EC}" srcId="{8972A0DF-D36C-464F-9F05-496F04A8B511}" destId="{4C1DBC77-FAD1-4CB5-9654-F2CD6836C8D2}" srcOrd="1" destOrd="0" parTransId="{087B1AE9-247C-4C13-8DDE-844AF94CB09F}" sibTransId="{54ED5073-4FC5-48C3-8541-87AB71AAB99B}"/>
    <dgm:cxn modelId="{21E3DCC3-53C8-4945-900A-22A96FD2663F}" type="presOf" srcId="{E8D5D085-3DA4-49B1-83D3-DC0FEA5536F2}" destId="{C8B0A08C-C604-4082-A533-EA7FC28368E6}" srcOrd="0" destOrd="0" presId="urn:microsoft.com/office/officeart/2009/layout/ReverseList"/>
    <dgm:cxn modelId="{9F2414CF-957D-4F79-A7D2-AE6B01837099}" type="presOf" srcId="{8972A0DF-D36C-464F-9F05-496F04A8B511}" destId="{79C0C892-5506-4E2B-9A9C-ED5E90DE1065}" srcOrd="0" destOrd="0" presId="urn:microsoft.com/office/officeart/2009/layout/ReverseList"/>
    <dgm:cxn modelId="{336AFA87-2449-4B49-8E64-EB8705DDEB79}" type="presParOf" srcId="{79C0C892-5506-4E2B-9A9C-ED5E90DE1065}" destId="{C8B0A08C-C604-4082-A533-EA7FC28368E6}" srcOrd="0" destOrd="0" presId="urn:microsoft.com/office/officeart/2009/layout/ReverseList"/>
    <dgm:cxn modelId="{2794D165-4116-4D5A-90BA-7536A5299C37}" type="presParOf" srcId="{79C0C892-5506-4E2B-9A9C-ED5E90DE1065}" destId="{2D0BD8A5-EB9C-40BC-BCA0-FC30A7F8AF35}" srcOrd="1" destOrd="0" presId="urn:microsoft.com/office/officeart/2009/layout/ReverseList"/>
    <dgm:cxn modelId="{B49C34B5-5F43-416B-89AE-ECB5AD9BE24A}" type="presParOf" srcId="{79C0C892-5506-4E2B-9A9C-ED5E90DE1065}" destId="{40A754F7-31B4-474C-89D6-EF9B21B582EF}" srcOrd="2" destOrd="0" presId="urn:microsoft.com/office/officeart/2009/layout/ReverseList"/>
    <dgm:cxn modelId="{714EF978-2656-4B47-8CA0-7DB7D863E417}" type="presParOf" srcId="{79C0C892-5506-4E2B-9A9C-ED5E90DE1065}" destId="{28C020CF-F7AA-4DDD-887F-892AD6804059}" srcOrd="3" destOrd="0" presId="urn:microsoft.com/office/officeart/2009/layout/ReverseList"/>
    <dgm:cxn modelId="{E01ED247-AAED-482B-8453-E5F839AA09C2}" type="presParOf" srcId="{79C0C892-5506-4E2B-9A9C-ED5E90DE1065}" destId="{12205F43-DE91-4F38-B2DA-ED5B0E98D6A6}" srcOrd="4" destOrd="0" presId="urn:microsoft.com/office/officeart/2009/layout/ReverseList"/>
    <dgm:cxn modelId="{5521E77F-30CA-43C1-A4B1-D1D660960FD7}" type="presParOf" srcId="{79C0C892-5506-4E2B-9A9C-ED5E90DE1065}" destId="{1C4F442C-C4CC-4824-B133-3B156BFB873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72A0DF-D36C-464F-9F05-496F04A8B51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D5D085-3DA4-49B1-83D3-DC0FEA5536F2}">
      <dgm:prSet phldrT="[Text]" custT="1"/>
      <dgm:spPr/>
      <dgm:t>
        <a:bodyPr anchor="ctr"/>
        <a:lstStyle/>
        <a:p>
          <a:r>
            <a:rPr lang="en-US" sz="4800" dirty="0"/>
            <a:t>TMS</a:t>
          </a:r>
        </a:p>
      </dgm:t>
    </dgm:pt>
    <dgm:pt modelId="{B25B3855-647D-4FBF-BABF-8AC5299C3651}" type="parTrans" cxnId="{0F351212-526D-449E-B957-5D95704CC55E}">
      <dgm:prSet/>
      <dgm:spPr/>
      <dgm:t>
        <a:bodyPr/>
        <a:lstStyle/>
        <a:p>
          <a:endParaRPr lang="en-US"/>
        </a:p>
      </dgm:t>
    </dgm:pt>
    <dgm:pt modelId="{8B0388F2-E4D8-4DDF-A08B-48712B653285}" type="sibTrans" cxnId="{0F351212-526D-449E-B957-5D95704CC55E}">
      <dgm:prSet/>
      <dgm:spPr/>
      <dgm:t>
        <a:bodyPr/>
        <a:lstStyle/>
        <a:p>
          <a:endParaRPr lang="en-US"/>
        </a:p>
      </dgm:t>
    </dgm:pt>
    <dgm:pt modelId="{4C1DBC77-FAD1-4CB5-9654-F2CD6836C8D2}">
      <dgm:prSet phldrT="[Text]" custT="1"/>
      <dgm:spPr/>
      <dgm:t>
        <a:bodyPr anchor="ctr"/>
        <a:lstStyle/>
        <a:p>
          <a:r>
            <a:rPr lang="en-US" sz="4800" dirty="0"/>
            <a:t>TMS</a:t>
          </a:r>
        </a:p>
      </dgm:t>
    </dgm:pt>
    <dgm:pt modelId="{087B1AE9-247C-4C13-8DDE-844AF94CB09F}" type="parTrans" cxnId="{615924A3-0D99-4E3F-90A2-D184A58CB1EC}">
      <dgm:prSet/>
      <dgm:spPr/>
      <dgm:t>
        <a:bodyPr/>
        <a:lstStyle/>
        <a:p>
          <a:endParaRPr lang="en-US"/>
        </a:p>
      </dgm:t>
    </dgm:pt>
    <dgm:pt modelId="{54ED5073-4FC5-48C3-8541-87AB71AAB99B}" type="sibTrans" cxnId="{615924A3-0D99-4E3F-90A2-D184A58CB1EC}">
      <dgm:prSet/>
      <dgm:spPr/>
      <dgm:t>
        <a:bodyPr/>
        <a:lstStyle/>
        <a:p>
          <a:endParaRPr lang="en-US"/>
        </a:p>
      </dgm:t>
    </dgm:pt>
    <dgm:pt modelId="{68C5E2BC-8E13-4305-8B75-329E644CF3EF}">
      <dgm:prSet phldrT="[Text]" custLinFactX="-93065" custLinFactNeighborX="-100000" custLinFactNeighborY="-1557"/>
      <dgm:spPr/>
      <dgm:t>
        <a:bodyPr/>
        <a:lstStyle/>
        <a:p>
          <a:endParaRPr lang="en-US"/>
        </a:p>
      </dgm:t>
    </dgm:pt>
    <dgm:pt modelId="{D2F8D3D9-35A3-4169-80C6-8FEE68678F7D}" type="parTrans" cxnId="{098A7981-215B-44B1-9C8C-9A30F5B36813}">
      <dgm:prSet/>
      <dgm:spPr/>
      <dgm:t>
        <a:bodyPr/>
        <a:lstStyle/>
        <a:p>
          <a:endParaRPr lang="en-US"/>
        </a:p>
      </dgm:t>
    </dgm:pt>
    <dgm:pt modelId="{7895F36F-F874-42EF-85EA-CD9FA3D2D6DC}" type="sibTrans" cxnId="{098A7981-215B-44B1-9C8C-9A30F5B36813}">
      <dgm:prSet/>
      <dgm:spPr/>
      <dgm:t>
        <a:bodyPr/>
        <a:lstStyle/>
        <a:p>
          <a:endParaRPr lang="en-US"/>
        </a:p>
      </dgm:t>
    </dgm:pt>
    <dgm:pt modelId="{E067CE48-D807-499E-983B-0B3B345B00F7}">
      <dgm:prSet phldrT="[Text]" custLinFactX="-93065" custLinFactNeighborX="-100000" custLinFactNeighborY="-1557"/>
      <dgm:spPr/>
      <dgm:t>
        <a:bodyPr/>
        <a:lstStyle/>
        <a:p>
          <a:endParaRPr lang="en-US"/>
        </a:p>
      </dgm:t>
    </dgm:pt>
    <dgm:pt modelId="{32B15454-1C78-42AC-BB53-6BDF6D250301}" type="parTrans" cxnId="{AE7A906F-FDFD-43A9-A3A4-6E2034C616BD}">
      <dgm:prSet/>
      <dgm:spPr/>
      <dgm:t>
        <a:bodyPr/>
        <a:lstStyle/>
        <a:p>
          <a:endParaRPr lang="en-US"/>
        </a:p>
      </dgm:t>
    </dgm:pt>
    <dgm:pt modelId="{53444D0F-5390-413C-AE1F-5CF0197E4CBE}" type="sibTrans" cxnId="{AE7A906F-FDFD-43A9-A3A4-6E2034C616BD}">
      <dgm:prSet/>
      <dgm:spPr/>
      <dgm:t>
        <a:bodyPr/>
        <a:lstStyle/>
        <a:p>
          <a:endParaRPr lang="en-US"/>
        </a:p>
      </dgm:t>
    </dgm:pt>
    <dgm:pt modelId="{691B82CA-268A-48E4-8F1E-51D074579EF4}">
      <dgm:prSet phldrT="[Text]" custLinFactX="-93065" custLinFactNeighborX="-100000" custLinFactNeighborY="-1557"/>
      <dgm:spPr/>
      <dgm:t>
        <a:bodyPr/>
        <a:lstStyle/>
        <a:p>
          <a:endParaRPr lang="en-US"/>
        </a:p>
      </dgm:t>
    </dgm:pt>
    <dgm:pt modelId="{EC01717F-3B5A-428F-A7A5-D9997C72D52D}" type="parTrans" cxnId="{36536DFD-BC0D-4814-921B-5C5084F89BB3}">
      <dgm:prSet/>
      <dgm:spPr/>
      <dgm:t>
        <a:bodyPr/>
        <a:lstStyle/>
        <a:p>
          <a:endParaRPr lang="en-US"/>
        </a:p>
      </dgm:t>
    </dgm:pt>
    <dgm:pt modelId="{61A1ADE4-B658-4AF8-8117-A7B127C32A62}" type="sibTrans" cxnId="{36536DFD-BC0D-4814-921B-5C5084F89BB3}">
      <dgm:prSet/>
      <dgm:spPr/>
      <dgm:t>
        <a:bodyPr/>
        <a:lstStyle/>
        <a:p>
          <a:endParaRPr lang="en-US"/>
        </a:p>
      </dgm:t>
    </dgm:pt>
    <dgm:pt modelId="{279F60B8-6F36-4CAF-92DB-9E2AE047777A}">
      <dgm:prSet phldrT="[Text]" custLinFactX="-93065" custLinFactNeighborX="-100000" custLinFactNeighborY="-1557"/>
      <dgm:spPr/>
      <dgm:t>
        <a:bodyPr/>
        <a:lstStyle/>
        <a:p>
          <a:endParaRPr lang="en-US"/>
        </a:p>
      </dgm:t>
    </dgm:pt>
    <dgm:pt modelId="{E24ED716-7E6E-4FE4-AF0C-852810CA8CDC}" type="parTrans" cxnId="{8D57E0C2-27D0-4070-8FA4-9BC56A1C3AA6}">
      <dgm:prSet/>
      <dgm:spPr/>
      <dgm:t>
        <a:bodyPr/>
        <a:lstStyle/>
        <a:p>
          <a:endParaRPr lang="en-US"/>
        </a:p>
      </dgm:t>
    </dgm:pt>
    <dgm:pt modelId="{68AF3030-95C6-46FA-A37E-76FD6EE2BD62}" type="sibTrans" cxnId="{8D57E0C2-27D0-4070-8FA4-9BC56A1C3AA6}">
      <dgm:prSet/>
      <dgm:spPr/>
      <dgm:t>
        <a:bodyPr/>
        <a:lstStyle/>
        <a:p>
          <a:endParaRPr lang="en-US"/>
        </a:p>
      </dgm:t>
    </dgm:pt>
    <dgm:pt modelId="{79C0C892-5506-4E2B-9A9C-ED5E90DE1065}" type="pres">
      <dgm:prSet presAssocID="{8972A0DF-D36C-464F-9F05-496F04A8B511}" presName="Name0" presStyleCnt="0">
        <dgm:presLayoutVars>
          <dgm:chMax val="2"/>
          <dgm:chPref val="2"/>
          <dgm:animLvl val="lvl"/>
        </dgm:presLayoutVars>
      </dgm:prSet>
      <dgm:spPr/>
    </dgm:pt>
    <dgm:pt modelId="{C8B0A08C-C604-4082-A533-EA7FC28368E6}" type="pres">
      <dgm:prSet presAssocID="{8972A0DF-D36C-464F-9F05-496F04A8B511}" presName="LeftText" presStyleLbl="revTx" presStyleIdx="0" presStyleCnt="0">
        <dgm:presLayoutVars>
          <dgm:bulletEnabled val="1"/>
        </dgm:presLayoutVars>
      </dgm:prSet>
      <dgm:spPr/>
    </dgm:pt>
    <dgm:pt modelId="{2D0BD8A5-EB9C-40BC-BCA0-FC30A7F8AF35}" type="pres">
      <dgm:prSet presAssocID="{8972A0DF-D36C-464F-9F05-496F04A8B511}" presName="LeftNode" presStyleLbl="bgImgPlace1" presStyleIdx="0" presStyleCnt="2" custLinFactX="-93065" custLinFactNeighborX="-100000" custLinFactNeighborY="-1557">
        <dgm:presLayoutVars>
          <dgm:chMax val="2"/>
          <dgm:chPref val="2"/>
        </dgm:presLayoutVars>
      </dgm:prSet>
      <dgm:spPr/>
    </dgm:pt>
    <dgm:pt modelId="{40A754F7-31B4-474C-89D6-EF9B21B582EF}" type="pres">
      <dgm:prSet presAssocID="{8972A0DF-D36C-464F-9F05-496F04A8B511}" presName="RightText" presStyleLbl="revTx" presStyleIdx="0" presStyleCnt="0">
        <dgm:presLayoutVars>
          <dgm:bulletEnabled val="1"/>
        </dgm:presLayoutVars>
      </dgm:prSet>
      <dgm:spPr/>
    </dgm:pt>
    <dgm:pt modelId="{28C020CF-F7AA-4DDD-887F-892AD6804059}" type="pres">
      <dgm:prSet presAssocID="{8972A0DF-D36C-464F-9F05-496F04A8B511}" presName="RightNode" presStyleLbl="bgImgPlace1" presStyleIdx="1" presStyleCnt="2" custLinFactNeighborX="3968" custLinFactNeighborY="-1760">
        <dgm:presLayoutVars>
          <dgm:chMax val="0"/>
          <dgm:chPref val="0"/>
        </dgm:presLayoutVars>
      </dgm:prSet>
      <dgm:spPr/>
    </dgm:pt>
    <dgm:pt modelId="{12205F43-DE91-4F38-B2DA-ED5B0E98D6A6}" type="pres">
      <dgm:prSet presAssocID="{8972A0DF-D36C-464F-9F05-496F04A8B511}" presName="TopArrow" presStyleLbl="node1" presStyleIdx="0" presStyleCnt="2" custLinFactNeighborX="5915" custLinFactNeighborY="765"/>
      <dgm:spPr/>
    </dgm:pt>
    <dgm:pt modelId="{1C4F442C-C4CC-4824-B133-3B156BFB873A}" type="pres">
      <dgm:prSet presAssocID="{8972A0DF-D36C-464F-9F05-496F04A8B511}" presName="BottomArrow" presStyleLbl="node1" presStyleIdx="1" presStyleCnt="2" custLinFactNeighborX="5915" custLinFactNeighborY="765"/>
      <dgm:spPr/>
    </dgm:pt>
  </dgm:ptLst>
  <dgm:cxnLst>
    <dgm:cxn modelId="{0F351212-526D-449E-B957-5D95704CC55E}" srcId="{8972A0DF-D36C-464F-9F05-496F04A8B511}" destId="{E8D5D085-3DA4-49B1-83D3-DC0FEA5536F2}" srcOrd="0" destOrd="0" parTransId="{B25B3855-647D-4FBF-BABF-8AC5299C3651}" sibTransId="{8B0388F2-E4D8-4DDF-A08B-48712B653285}"/>
    <dgm:cxn modelId="{FDE0E35E-BFBA-464D-B3C3-83DA615A6E33}" type="presOf" srcId="{E8D5D085-3DA4-49B1-83D3-DC0FEA5536F2}" destId="{2D0BD8A5-EB9C-40BC-BCA0-FC30A7F8AF35}" srcOrd="1" destOrd="0" presId="urn:microsoft.com/office/officeart/2009/layout/ReverseList"/>
    <dgm:cxn modelId="{65D55648-A36B-40CB-A114-09FE8341A50A}" type="presOf" srcId="{4C1DBC77-FAD1-4CB5-9654-F2CD6836C8D2}" destId="{40A754F7-31B4-474C-89D6-EF9B21B582EF}" srcOrd="0" destOrd="0" presId="urn:microsoft.com/office/officeart/2009/layout/ReverseList"/>
    <dgm:cxn modelId="{FD1E214A-E037-4F1A-8DE3-68825288A05C}" type="presOf" srcId="{4C1DBC77-FAD1-4CB5-9654-F2CD6836C8D2}" destId="{28C020CF-F7AA-4DDD-887F-892AD6804059}" srcOrd="1" destOrd="0" presId="urn:microsoft.com/office/officeart/2009/layout/ReverseList"/>
    <dgm:cxn modelId="{AE7A906F-FDFD-43A9-A3A4-6E2034C616BD}" srcId="{8972A0DF-D36C-464F-9F05-496F04A8B511}" destId="{E067CE48-D807-499E-983B-0B3B345B00F7}" srcOrd="3" destOrd="0" parTransId="{32B15454-1C78-42AC-BB53-6BDF6D250301}" sibTransId="{53444D0F-5390-413C-AE1F-5CF0197E4CBE}"/>
    <dgm:cxn modelId="{098A7981-215B-44B1-9C8C-9A30F5B36813}" srcId="{8972A0DF-D36C-464F-9F05-496F04A8B511}" destId="{68C5E2BC-8E13-4305-8B75-329E644CF3EF}" srcOrd="2" destOrd="0" parTransId="{D2F8D3D9-35A3-4169-80C6-8FEE68678F7D}" sibTransId="{7895F36F-F874-42EF-85EA-CD9FA3D2D6DC}"/>
    <dgm:cxn modelId="{615924A3-0D99-4E3F-90A2-D184A58CB1EC}" srcId="{8972A0DF-D36C-464F-9F05-496F04A8B511}" destId="{4C1DBC77-FAD1-4CB5-9654-F2CD6836C8D2}" srcOrd="1" destOrd="0" parTransId="{087B1AE9-247C-4C13-8DDE-844AF94CB09F}" sibTransId="{54ED5073-4FC5-48C3-8541-87AB71AAB99B}"/>
    <dgm:cxn modelId="{8D57E0C2-27D0-4070-8FA4-9BC56A1C3AA6}" srcId="{8972A0DF-D36C-464F-9F05-496F04A8B511}" destId="{279F60B8-6F36-4CAF-92DB-9E2AE047777A}" srcOrd="5" destOrd="0" parTransId="{E24ED716-7E6E-4FE4-AF0C-852810CA8CDC}" sibTransId="{68AF3030-95C6-46FA-A37E-76FD6EE2BD62}"/>
    <dgm:cxn modelId="{21E3DCC3-53C8-4945-900A-22A96FD2663F}" type="presOf" srcId="{E8D5D085-3DA4-49B1-83D3-DC0FEA5536F2}" destId="{C8B0A08C-C604-4082-A533-EA7FC28368E6}" srcOrd="0" destOrd="0" presId="urn:microsoft.com/office/officeart/2009/layout/ReverseList"/>
    <dgm:cxn modelId="{9F2414CF-957D-4F79-A7D2-AE6B01837099}" type="presOf" srcId="{8972A0DF-D36C-464F-9F05-496F04A8B511}" destId="{79C0C892-5506-4E2B-9A9C-ED5E90DE1065}" srcOrd="0" destOrd="0" presId="urn:microsoft.com/office/officeart/2009/layout/ReverseList"/>
    <dgm:cxn modelId="{36536DFD-BC0D-4814-921B-5C5084F89BB3}" srcId="{8972A0DF-D36C-464F-9F05-496F04A8B511}" destId="{691B82CA-268A-48E4-8F1E-51D074579EF4}" srcOrd="4" destOrd="0" parTransId="{EC01717F-3B5A-428F-A7A5-D9997C72D52D}" sibTransId="{61A1ADE4-B658-4AF8-8117-A7B127C32A62}"/>
    <dgm:cxn modelId="{336AFA87-2449-4B49-8E64-EB8705DDEB79}" type="presParOf" srcId="{79C0C892-5506-4E2B-9A9C-ED5E90DE1065}" destId="{C8B0A08C-C604-4082-A533-EA7FC28368E6}" srcOrd="0" destOrd="0" presId="urn:microsoft.com/office/officeart/2009/layout/ReverseList"/>
    <dgm:cxn modelId="{2794D165-4116-4D5A-90BA-7536A5299C37}" type="presParOf" srcId="{79C0C892-5506-4E2B-9A9C-ED5E90DE1065}" destId="{2D0BD8A5-EB9C-40BC-BCA0-FC30A7F8AF35}" srcOrd="1" destOrd="0" presId="urn:microsoft.com/office/officeart/2009/layout/ReverseList"/>
    <dgm:cxn modelId="{B49C34B5-5F43-416B-89AE-ECB5AD9BE24A}" type="presParOf" srcId="{79C0C892-5506-4E2B-9A9C-ED5E90DE1065}" destId="{40A754F7-31B4-474C-89D6-EF9B21B582EF}" srcOrd="2" destOrd="0" presId="urn:microsoft.com/office/officeart/2009/layout/ReverseList"/>
    <dgm:cxn modelId="{714EF978-2656-4B47-8CA0-7DB7D863E417}" type="presParOf" srcId="{79C0C892-5506-4E2B-9A9C-ED5E90DE1065}" destId="{28C020CF-F7AA-4DDD-887F-892AD6804059}" srcOrd="3" destOrd="0" presId="urn:microsoft.com/office/officeart/2009/layout/ReverseList"/>
    <dgm:cxn modelId="{E01ED247-AAED-482B-8453-E5F839AA09C2}" type="presParOf" srcId="{79C0C892-5506-4E2B-9A9C-ED5E90DE1065}" destId="{12205F43-DE91-4F38-B2DA-ED5B0E98D6A6}" srcOrd="4" destOrd="0" presId="urn:microsoft.com/office/officeart/2009/layout/ReverseList"/>
    <dgm:cxn modelId="{5521E77F-30CA-43C1-A4B1-D1D660960FD7}" type="presParOf" srcId="{79C0C892-5506-4E2B-9A9C-ED5E90DE1065}" destId="{1C4F442C-C4CC-4824-B133-3B156BFB873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72A0DF-D36C-464F-9F05-496F04A8B511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D5D085-3DA4-49B1-83D3-DC0FEA5536F2}">
      <dgm:prSet phldrT="[Text]" custT="1"/>
      <dgm:spPr/>
      <dgm:t>
        <a:bodyPr anchor="ctr"/>
        <a:lstStyle/>
        <a:p>
          <a:r>
            <a:rPr lang="en-US" sz="4800" dirty="0"/>
            <a:t>TMS</a:t>
          </a:r>
        </a:p>
      </dgm:t>
    </dgm:pt>
    <dgm:pt modelId="{B25B3855-647D-4FBF-BABF-8AC5299C3651}" type="parTrans" cxnId="{0F351212-526D-449E-B957-5D95704CC55E}">
      <dgm:prSet/>
      <dgm:spPr/>
      <dgm:t>
        <a:bodyPr/>
        <a:lstStyle/>
        <a:p>
          <a:endParaRPr lang="en-US"/>
        </a:p>
      </dgm:t>
    </dgm:pt>
    <dgm:pt modelId="{8B0388F2-E4D8-4DDF-A08B-48712B653285}" type="sibTrans" cxnId="{0F351212-526D-449E-B957-5D95704CC55E}">
      <dgm:prSet/>
      <dgm:spPr/>
      <dgm:t>
        <a:bodyPr/>
        <a:lstStyle/>
        <a:p>
          <a:endParaRPr lang="en-US"/>
        </a:p>
      </dgm:t>
    </dgm:pt>
    <dgm:pt modelId="{4C1DBC77-FAD1-4CB5-9654-F2CD6836C8D2}">
      <dgm:prSet phldrT="[Text]" custT="1"/>
      <dgm:spPr/>
      <dgm:t>
        <a:bodyPr anchor="ctr"/>
        <a:lstStyle/>
        <a:p>
          <a:r>
            <a:rPr lang="en-US" sz="4800" dirty="0"/>
            <a:t>MT</a:t>
          </a:r>
        </a:p>
      </dgm:t>
    </dgm:pt>
    <dgm:pt modelId="{087B1AE9-247C-4C13-8DDE-844AF94CB09F}" type="parTrans" cxnId="{615924A3-0D99-4E3F-90A2-D184A58CB1EC}">
      <dgm:prSet/>
      <dgm:spPr/>
      <dgm:t>
        <a:bodyPr/>
        <a:lstStyle/>
        <a:p>
          <a:endParaRPr lang="en-US"/>
        </a:p>
      </dgm:t>
    </dgm:pt>
    <dgm:pt modelId="{54ED5073-4FC5-48C3-8541-87AB71AAB99B}" type="sibTrans" cxnId="{615924A3-0D99-4E3F-90A2-D184A58CB1EC}">
      <dgm:prSet/>
      <dgm:spPr/>
      <dgm:t>
        <a:bodyPr/>
        <a:lstStyle/>
        <a:p>
          <a:endParaRPr lang="en-US"/>
        </a:p>
      </dgm:t>
    </dgm:pt>
    <dgm:pt modelId="{68C5E2BC-8E13-4305-8B75-329E644CF3EF}">
      <dgm:prSet phldrT="[Text]" custLinFactX="-93065" custLinFactNeighborX="-100000" custLinFactNeighborY="-1557"/>
      <dgm:spPr/>
      <dgm:t>
        <a:bodyPr/>
        <a:lstStyle/>
        <a:p>
          <a:endParaRPr lang="en-US"/>
        </a:p>
      </dgm:t>
    </dgm:pt>
    <dgm:pt modelId="{D2F8D3D9-35A3-4169-80C6-8FEE68678F7D}" type="parTrans" cxnId="{098A7981-215B-44B1-9C8C-9A30F5B36813}">
      <dgm:prSet/>
      <dgm:spPr/>
      <dgm:t>
        <a:bodyPr/>
        <a:lstStyle/>
        <a:p>
          <a:endParaRPr lang="en-US"/>
        </a:p>
      </dgm:t>
    </dgm:pt>
    <dgm:pt modelId="{7895F36F-F874-42EF-85EA-CD9FA3D2D6DC}" type="sibTrans" cxnId="{098A7981-215B-44B1-9C8C-9A30F5B36813}">
      <dgm:prSet/>
      <dgm:spPr/>
      <dgm:t>
        <a:bodyPr/>
        <a:lstStyle/>
        <a:p>
          <a:endParaRPr lang="en-US"/>
        </a:p>
      </dgm:t>
    </dgm:pt>
    <dgm:pt modelId="{E067CE48-D807-499E-983B-0B3B345B00F7}">
      <dgm:prSet phldrT="[Text]" custLinFactX="-93065" custLinFactNeighborX="-100000" custLinFactNeighborY="-1557"/>
      <dgm:spPr/>
      <dgm:t>
        <a:bodyPr/>
        <a:lstStyle/>
        <a:p>
          <a:endParaRPr lang="en-US"/>
        </a:p>
      </dgm:t>
    </dgm:pt>
    <dgm:pt modelId="{32B15454-1C78-42AC-BB53-6BDF6D250301}" type="parTrans" cxnId="{AE7A906F-FDFD-43A9-A3A4-6E2034C616BD}">
      <dgm:prSet/>
      <dgm:spPr/>
      <dgm:t>
        <a:bodyPr/>
        <a:lstStyle/>
        <a:p>
          <a:endParaRPr lang="en-US"/>
        </a:p>
      </dgm:t>
    </dgm:pt>
    <dgm:pt modelId="{53444D0F-5390-413C-AE1F-5CF0197E4CBE}" type="sibTrans" cxnId="{AE7A906F-FDFD-43A9-A3A4-6E2034C616BD}">
      <dgm:prSet/>
      <dgm:spPr/>
      <dgm:t>
        <a:bodyPr/>
        <a:lstStyle/>
        <a:p>
          <a:endParaRPr lang="en-US"/>
        </a:p>
      </dgm:t>
    </dgm:pt>
    <dgm:pt modelId="{691B82CA-268A-48E4-8F1E-51D074579EF4}">
      <dgm:prSet phldrT="[Text]" custLinFactX="-93065" custLinFactNeighborX="-100000" custLinFactNeighborY="-1557"/>
      <dgm:spPr/>
      <dgm:t>
        <a:bodyPr/>
        <a:lstStyle/>
        <a:p>
          <a:endParaRPr lang="en-US"/>
        </a:p>
      </dgm:t>
    </dgm:pt>
    <dgm:pt modelId="{EC01717F-3B5A-428F-A7A5-D9997C72D52D}" type="parTrans" cxnId="{36536DFD-BC0D-4814-921B-5C5084F89BB3}">
      <dgm:prSet/>
      <dgm:spPr/>
      <dgm:t>
        <a:bodyPr/>
        <a:lstStyle/>
        <a:p>
          <a:endParaRPr lang="en-US"/>
        </a:p>
      </dgm:t>
    </dgm:pt>
    <dgm:pt modelId="{61A1ADE4-B658-4AF8-8117-A7B127C32A62}" type="sibTrans" cxnId="{36536DFD-BC0D-4814-921B-5C5084F89BB3}">
      <dgm:prSet/>
      <dgm:spPr/>
      <dgm:t>
        <a:bodyPr/>
        <a:lstStyle/>
        <a:p>
          <a:endParaRPr lang="en-US"/>
        </a:p>
      </dgm:t>
    </dgm:pt>
    <dgm:pt modelId="{279F60B8-6F36-4CAF-92DB-9E2AE047777A}">
      <dgm:prSet phldrT="[Text]" custLinFactX="-93065" custLinFactNeighborX="-100000" custLinFactNeighborY="-1557"/>
      <dgm:spPr/>
      <dgm:t>
        <a:bodyPr/>
        <a:lstStyle/>
        <a:p>
          <a:endParaRPr lang="en-US"/>
        </a:p>
      </dgm:t>
    </dgm:pt>
    <dgm:pt modelId="{E24ED716-7E6E-4FE4-AF0C-852810CA8CDC}" type="parTrans" cxnId="{8D57E0C2-27D0-4070-8FA4-9BC56A1C3AA6}">
      <dgm:prSet/>
      <dgm:spPr/>
      <dgm:t>
        <a:bodyPr/>
        <a:lstStyle/>
        <a:p>
          <a:endParaRPr lang="en-US"/>
        </a:p>
      </dgm:t>
    </dgm:pt>
    <dgm:pt modelId="{68AF3030-95C6-46FA-A37E-76FD6EE2BD62}" type="sibTrans" cxnId="{8D57E0C2-27D0-4070-8FA4-9BC56A1C3AA6}">
      <dgm:prSet/>
      <dgm:spPr/>
      <dgm:t>
        <a:bodyPr/>
        <a:lstStyle/>
        <a:p>
          <a:endParaRPr lang="en-US"/>
        </a:p>
      </dgm:t>
    </dgm:pt>
    <dgm:pt modelId="{79C0C892-5506-4E2B-9A9C-ED5E90DE1065}" type="pres">
      <dgm:prSet presAssocID="{8972A0DF-D36C-464F-9F05-496F04A8B511}" presName="Name0" presStyleCnt="0">
        <dgm:presLayoutVars>
          <dgm:chMax val="2"/>
          <dgm:chPref val="2"/>
          <dgm:animLvl val="lvl"/>
        </dgm:presLayoutVars>
      </dgm:prSet>
      <dgm:spPr/>
    </dgm:pt>
    <dgm:pt modelId="{C8B0A08C-C604-4082-A533-EA7FC28368E6}" type="pres">
      <dgm:prSet presAssocID="{8972A0DF-D36C-464F-9F05-496F04A8B511}" presName="LeftText" presStyleLbl="revTx" presStyleIdx="0" presStyleCnt="0">
        <dgm:presLayoutVars>
          <dgm:bulletEnabled val="1"/>
        </dgm:presLayoutVars>
      </dgm:prSet>
      <dgm:spPr/>
    </dgm:pt>
    <dgm:pt modelId="{2D0BD8A5-EB9C-40BC-BCA0-FC30A7F8AF35}" type="pres">
      <dgm:prSet presAssocID="{8972A0DF-D36C-464F-9F05-496F04A8B511}" presName="LeftNode" presStyleLbl="bgImgPlace1" presStyleIdx="0" presStyleCnt="2" custLinFactX="-93065" custLinFactNeighborX="-100000" custLinFactNeighborY="-1557">
        <dgm:presLayoutVars>
          <dgm:chMax val="2"/>
          <dgm:chPref val="2"/>
        </dgm:presLayoutVars>
      </dgm:prSet>
      <dgm:spPr/>
    </dgm:pt>
    <dgm:pt modelId="{40A754F7-31B4-474C-89D6-EF9B21B582EF}" type="pres">
      <dgm:prSet presAssocID="{8972A0DF-D36C-464F-9F05-496F04A8B511}" presName="RightText" presStyleLbl="revTx" presStyleIdx="0" presStyleCnt="0">
        <dgm:presLayoutVars>
          <dgm:bulletEnabled val="1"/>
        </dgm:presLayoutVars>
      </dgm:prSet>
      <dgm:spPr/>
    </dgm:pt>
    <dgm:pt modelId="{28C020CF-F7AA-4DDD-887F-892AD6804059}" type="pres">
      <dgm:prSet presAssocID="{8972A0DF-D36C-464F-9F05-496F04A8B511}" presName="RightNode" presStyleLbl="bgImgPlace1" presStyleIdx="1" presStyleCnt="2" custLinFactNeighborX="3968" custLinFactNeighborY="-1760">
        <dgm:presLayoutVars>
          <dgm:chMax val="0"/>
          <dgm:chPref val="0"/>
        </dgm:presLayoutVars>
      </dgm:prSet>
      <dgm:spPr/>
    </dgm:pt>
    <dgm:pt modelId="{12205F43-DE91-4F38-B2DA-ED5B0E98D6A6}" type="pres">
      <dgm:prSet presAssocID="{8972A0DF-D36C-464F-9F05-496F04A8B511}" presName="TopArrow" presStyleLbl="node1" presStyleIdx="0" presStyleCnt="2" custLinFactNeighborX="5915" custLinFactNeighborY="765"/>
      <dgm:spPr/>
    </dgm:pt>
    <dgm:pt modelId="{1C4F442C-C4CC-4824-B133-3B156BFB873A}" type="pres">
      <dgm:prSet presAssocID="{8972A0DF-D36C-464F-9F05-496F04A8B511}" presName="BottomArrow" presStyleLbl="node1" presStyleIdx="1" presStyleCnt="2" custLinFactNeighborX="5915" custLinFactNeighborY="765"/>
      <dgm:spPr/>
    </dgm:pt>
  </dgm:ptLst>
  <dgm:cxnLst>
    <dgm:cxn modelId="{0F351212-526D-449E-B957-5D95704CC55E}" srcId="{8972A0DF-D36C-464F-9F05-496F04A8B511}" destId="{E8D5D085-3DA4-49B1-83D3-DC0FEA5536F2}" srcOrd="0" destOrd="0" parTransId="{B25B3855-647D-4FBF-BABF-8AC5299C3651}" sibTransId="{8B0388F2-E4D8-4DDF-A08B-48712B653285}"/>
    <dgm:cxn modelId="{FDE0E35E-BFBA-464D-B3C3-83DA615A6E33}" type="presOf" srcId="{E8D5D085-3DA4-49B1-83D3-DC0FEA5536F2}" destId="{2D0BD8A5-EB9C-40BC-BCA0-FC30A7F8AF35}" srcOrd="1" destOrd="0" presId="urn:microsoft.com/office/officeart/2009/layout/ReverseList"/>
    <dgm:cxn modelId="{65D55648-A36B-40CB-A114-09FE8341A50A}" type="presOf" srcId="{4C1DBC77-FAD1-4CB5-9654-F2CD6836C8D2}" destId="{40A754F7-31B4-474C-89D6-EF9B21B582EF}" srcOrd="0" destOrd="0" presId="urn:microsoft.com/office/officeart/2009/layout/ReverseList"/>
    <dgm:cxn modelId="{FD1E214A-E037-4F1A-8DE3-68825288A05C}" type="presOf" srcId="{4C1DBC77-FAD1-4CB5-9654-F2CD6836C8D2}" destId="{28C020CF-F7AA-4DDD-887F-892AD6804059}" srcOrd="1" destOrd="0" presId="urn:microsoft.com/office/officeart/2009/layout/ReverseList"/>
    <dgm:cxn modelId="{AE7A906F-FDFD-43A9-A3A4-6E2034C616BD}" srcId="{8972A0DF-D36C-464F-9F05-496F04A8B511}" destId="{E067CE48-D807-499E-983B-0B3B345B00F7}" srcOrd="3" destOrd="0" parTransId="{32B15454-1C78-42AC-BB53-6BDF6D250301}" sibTransId="{53444D0F-5390-413C-AE1F-5CF0197E4CBE}"/>
    <dgm:cxn modelId="{098A7981-215B-44B1-9C8C-9A30F5B36813}" srcId="{8972A0DF-D36C-464F-9F05-496F04A8B511}" destId="{68C5E2BC-8E13-4305-8B75-329E644CF3EF}" srcOrd="2" destOrd="0" parTransId="{D2F8D3D9-35A3-4169-80C6-8FEE68678F7D}" sibTransId="{7895F36F-F874-42EF-85EA-CD9FA3D2D6DC}"/>
    <dgm:cxn modelId="{615924A3-0D99-4E3F-90A2-D184A58CB1EC}" srcId="{8972A0DF-D36C-464F-9F05-496F04A8B511}" destId="{4C1DBC77-FAD1-4CB5-9654-F2CD6836C8D2}" srcOrd="1" destOrd="0" parTransId="{087B1AE9-247C-4C13-8DDE-844AF94CB09F}" sibTransId="{54ED5073-4FC5-48C3-8541-87AB71AAB99B}"/>
    <dgm:cxn modelId="{8D57E0C2-27D0-4070-8FA4-9BC56A1C3AA6}" srcId="{8972A0DF-D36C-464F-9F05-496F04A8B511}" destId="{279F60B8-6F36-4CAF-92DB-9E2AE047777A}" srcOrd="5" destOrd="0" parTransId="{E24ED716-7E6E-4FE4-AF0C-852810CA8CDC}" sibTransId="{68AF3030-95C6-46FA-A37E-76FD6EE2BD62}"/>
    <dgm:cxn modelId="{21E3DCC3-53C8-4945-900A-22A96FD2663F}" type="presOf" srcId="{E8D5D085-3DA4-49B1-83D3-DC0FEA5536F2}" destId="{C8B0A08C-C604-4082-A533-EA7FC28368E6}" srcOrd="0" destOrd="0" presId="urn:microsoft.com/office/officeart/2009/layout/ReverseList"/>
    <dgm:cxn modelId="{9F2414CF-957D-4F79-A7D2-AE6B01837099}" type="presOf" srcId="{8972A0DF-D36C-464F-9F05-496F04A8B511}" destId="{79C0C892-5506-4E2B-9A9C-ED5E90DE1065}" srcOrd="0" destOrd="0" presId="urn:microsoft.com/office/officeart/2009/layout/ReverseList"/>
    <dgm:cxn modelId="{36536DFD-BC0D-4814-921B-5C5084F89BB3}" srcId="{8972A0DF-D36C-464F-9F05-496F04A8B511}" destId="{691B82CA-268A-48E4-8F1E-51D074579EF4}" srcOrd="4" destOrd="0" parTransId="{EC01717F-3B5A-428F-A7A5-D9997C72D52D}" sibTransId="{61A1ADE4-B658-4AF8-8117-A7B127C32A62}"/>
    <dgm:cxn modelId="{336AFA87-2449-4B49-8E64-EB8705DDEB79}" type="presParOf" srcId="{79C0C892-5506-4E2B-9A9C-ED5E90DE1065}" destId="{C8B0A08C-C604-4082-A533-EA7FC28368E6}" srcOrd="0" destOrd="0" presId="urn:microsoft.com/office/officeart/2009/layout/ReverseList"/>
    <dgm:cxn modelId="{2794D165-4116-4D5A-90BA-7536A5299C37}" type="presParOf" srcId="{79C0C892-5506-4E2B-9A9C-ED5E90DE1065}" destId="{2D0BD8A5-EB9C-40BC-BCA0-FC30A7F8AF35}" srcOrd="1" destOrd="0" presId="urn:microsoft.com/office/officeart/2009/layout/ReverseList"/>
    <dgm:cxn modelId="{B49C34B5-5F43-416B-89AE-ECB5AD9BE24A}" type="presParOf" srcId="{79C0C892-5506-4E2B-9A9C-ED5E90DE1065}" destId="{40A754F7-31B4-474C-89D6-EF9B21B582EF}" srcOrd="2" destOrd="0" presId="urn:microsoft.com/office/officeart/2009/layout/ReverseList"/>
    <dgm:cxn modelId="{714EF978-2656-4B47-8CA0-7DB7D863E417}" type="presParOf" srcId="{79C0C892-5506-4E2B-9A9C-ED5E90DE1065}" destId="{28C020CF-F7AA-4DDD-887F-892AD6804059}" srcOrd="3" destOrd="0" presId="urn:microsoft.com/office/officeart/2009/layout/ReverseList"/>
    <dgm:cxn modelId="{E01ED247-AAED-482B-8453-E5F839AA09C2}" type="presParOf" srcId="{79C0C892-5506-4E2B-9A9C-ED5E90DE1065}" destId="{12205F43-DE91-4F38-B2DA-ED5B0E98D6A6}" srcOrd="4" destOrd="0" presId="urn:microsoft.com/office/officeart/2009/layout/ReverseList"/>
    <dgm:cxn modelId="{5521E77F-30CA-43C1-A4B1-D1D660960FD7}" type="presParOf" srcId="{79C0C892-5506-4E2B-9A9C-ED5E90DE1065}" destId="{1C4F442C-C4CC-4824-B133-3B156BFB873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8E7EB-8816-4C2E-8143-8BB0185F31B2}">
      <dsp:nvSpPr>
        <dsp:cNvPr id="0" name=""/>
        <dsp:cNvSpPr/>
      </dsp:nvSpPr>
      <dsp:spPr>
        <a:xfrm>
          <a:off x="3437" y="154950"/>
          <a:ext cx="3351497" cy="1081686"/>
        </a:xfrm>
        <a:prstGeom prst="rect">
          <a:avLst/>
        </a:prstGeom>
        <a:solidFill>
          <a:srgbClr val="0099CC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 dirty="0"/>
            <a:t>Legal Framework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 dirty="0"/>
            <a:t>(Open Source)</a:t>
          </a:r>
        </a:p>
      </dsp:txBody>
      <dsp:txXfrm>
        <a:off x="3437" y="154950"/>
        <a:ext cx="3351497" cy="1081686"/>
      </dsp:txXfrm>
    </dsp:sp>
    <dsp:sp modelId="{41F4600D-9578-4EDA-9615-76FB75D4A219}">
      <dsp:nvSpPr>
        <dsp:cNvPr id="0" name=""/>
        <dsp:cNvSpPr/>
      </dsp:nvSpPr>
      <dsp:spPr>
        <a:xfrm>
          <a:off x="3437" y="1236637"/>
          <a:ext cx="3351497" cy="2723211"/>
        </a:xfrm>
        <a:prstGeom prst="rect">
          <a:avLst/>
        </a:prstGeom>
        <a:solidFill>
          <a:srgbClr val="0099CC">
            <a:alpha val="20000"/>
          </a:srgb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noProof="0" dirty="0"/>
            <a:t>The 3-Clause BSD License (BSD-3 Clause)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noProof="0" dirty="0"/>
            <a:t>Creative Commons Legal Code (CC-BY 2.0)</a:t>
          </a:r>
        </a:p>
      </dsp:txBody>
      <dsp:txXfrm>
        <a:off x="3437" y="1236637"/>
        <a:ext cx="3351497" cy="2723211"/>
      </dsp:txXfrm>
    </dsp:sp>
    <dsp:sp modelId="{4008090C-A22D-45FF-BDB8-D64CCB40AEE2}">
      <dsp:nvSpPr>
        <dsp:cNvPr id="0" name=""/>
        <dsp:cNvSpPr/>
      </dsp:nvSpPr>
      <dsp:spPr>
        <a:xfrm>
          <a:off x="3824144" y="154950"/>
          <a:ext cx="3351497" cy="1081686"/>
        </a:xfrm>
        <a:prstGeom prst="rect">
          <a:avLst/>
        </a:prstGeom>
        <a:solidFill>
          <a:srgbClr val="F47D20"/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/>
            <a:t>Community Engagement</a:t>
          </a:r>
        </a:p>
      </dsp:txBody>
      <dsp:txXfrm>
        <a:off x="3824144" y="154950"/>
        <a:ext cx="3351497" cy="1081686"/>
      </dsp:txXfrm>
    </dsp:sp>
    <dsp:sp modelId="{662C5A48-C0E8-493D-990A-A9548C7E2002}">
      <dsp:nvSpPr>
        <dsp:cNvPr id="0" name=""/>
        <dsp:cNvSpPr/>
      </dsp:nvSpPr>
      <dsp:spPr>
        <a:xfrm>
          <a:off x="3824144" y="1236637"/>
          <a:ext cx="3351497" cy="2723211"/>
        </a:xfrm>
        <a:prstGeom prst="rect">
          <a:avLst/>
        </a:prstGeom>
        <a:solidFill>
          <a:srgbClr val="F47D20">
            <a:alpha val="20000"/>
          </a:srgb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noProof="0" dirty="0"/>
            <a:t>GALA forum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noProof="0" dirty="0"/>
            <a:t>Working groups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noProof="0" dirty="0"/>
            <a:t>GitHub wiki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noProof="0" dirty="0"/>
            <a:t>Wide representation from the language industry</a:t>
          </a:r>
        </a:p>
      </dsp:txBody>
      <dsp:txXfrm>
        <a:off x="3824144" y="1236637"/>
        <a:ext cx="3351497" cy="2723211"/>
      </dsp:txXfrm>
    </dsp:sp>
    <dsp:sp modelId="{6E6B11ED-BFB5-49EE-B3C6-D2D27B568BB4}">
      <dsp:nvSpPr>
        <dsp:cNvPr id="0" name=""/>
        <dsp:cNvSpPr/>
      </dsp:nvSpPr>
      <dsp:spPr>
        <a:xfrm>
          <a:off x="7644851" y="154950"/>
          <a:ext cx="3351497" cy="1081686"/>
        </a:xfrm>
        <a:prstGeom prst="rect">
          <a:avLst/>
        </a:prstGeom>
        <a:solidFill>
          <a:srgbClr val="FF0033"/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/>
            <a:t>Organizational Documents</a:t>
          </a:r>
          <a:endParaRPr lang="en-US" sz="2600" kern="1200" noProof="0" dirty="0"/>
        </a:p>
      </dsp:txBody>
      <dsp:txXfrm>
        <a:off x="7644851" y="154950"/>
        <a:ext cx="3351497" cy="1081686"/>
      </dsp:txXfrm>
    </dsp:sp>
    <dsp:sp modelId="{F1C4A685-F2C6-448B-A7BB-740365CE0C5D}">
      <dsp:nvSpPr>
        <dsp:cNvPr id="0" name=""/>
        <dsp:cNvSpPr/>
      </dsp:nvSpPr>
      <dsp:spPr>
        <a:xfrm>
          <a:off x="7644851" y="1236637"/>
          <a:ext cx="3351497" cy="2723211"/>
        </a:xfrm>
        <a:prstGeom prst="rect">
          <a:avLst/>
        </a:prstGeom>
        <a:solidFill>
          <a:srgbClr val="FF0033">
            <a:alpha val="20000"/>
          </a:srgb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noProof="0" dirty="0"/>
            <a:t>Project charter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noProof="0" dirty="0"/>
            <a:t>Working Group Playbook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noProof="0" dirty="0"/>
            <a:t>Numerous presentations and marketing collateral</a:t>
          </a:r>
        </a:p>
      </dsp:txBody>
      <dsp:txXfrm>
        <a:off x="7644851" y="1236637"/>
        <a:ext cx="3351497" cy="2723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A1CF4-F592-4417-A576-104BE5F3DF83}">
      <dsp:nvSpPr>
        <dsp:cNvPr id="0" name=""/>
        <dsp:cNvSpPr/>
      </dsp:nvSpPr>
      <dsp:spPr>
        <a:xfrm>
          <a:off x="438272" y="1116"/>
          <a:ext cx="3163512" cy="189810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Agreed upon metadata, use cases, best practices, classes</a:t>
          </a:r>
        </a:p>
      </dsp:txBody>
      <dsp:txXfrm>
        <a:off x="438272" y="1116"/>
        <a:ext cx="3163512" cy="1898107"/>
      </dsp:txXfrm>
    </dsp:sp>
    <dsp:sp modelId="{BD31487A-0602-4462-932E-A735545C29FB}">
      <dsp:nvSpPr>
        <dsp:cNvPr id="0" name=""/>
        <dsp:cNvSpPr/>
      </dsp:nvSpPr>
      <dsp:spPr>
        <a:xfrm>
          <a:off x="3918137" y="1116"/>
          <a:ext cx="3163512" cy="189810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Go-to place for information and education for ALL stakeholders</a:t>
          </a:r>
        </a:p>
      </dsp:txBody>
      <dsp:txXfrm>
        <a:off x="3918137" y="1116"/>
        <a:ext cx="3163512" cy="1898107"/>
      </dsp:txXfrm>
    </dsp:sp>
    <dsp:sp modelId="{9DCEA3B1-DF7D-408C-A5C2-A1FCD688FCD1}">
      <dsp:nvSpPr>
        <dsp:cNvPr id="0" name=""/>
        <dsp:cNvSpPr/>
      </dsp:nvSpPr>
      <dsp:spPr>
        <a:xfrm>
          <a:off x="7398001" y="1116"/>
          <a:ext cx="3163512" cy="189810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Quickly implementable classes and use cases</a:t>
          </a:r>
        </a:p>
      </dsp:txBody>
      <dsp:txXfrm>
        <a:off x="7398001" y="1116"/>
        <a:ext cx="3163512" cy="1898107"/>
      </dsp:txXfrm>
    </dsp:sp>
    <dsp:sp modelId="{28EC1C82-5320-4355-BCEC-D12B9B51E08D}">
      <dsp:nvSpPr>
        <dsp:cNvPr id="0" name=""/>
        <dsp:cNvSpPr/>
      </dsp:nvSpPr>
      <dsp:spPr>
        <a:xfrm>
          <a:off x="438272" y="2215575"/>
          <a:ext cx="3163512" cy="189810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/>
            <a:t>Reduce cost of integration</a:t>
          </a:r>
        </a:p>
      </dsp:txBody>
      <dsp:txXfrm>
        <a:off x="438272" y="2215575"/>
        <a:ext cx="3163512" cy="1898107"/>
      </dsp:txXfrm>
    </dsp:sp>
    <dsp:sp modelId="{1CFE46E8-5904-48E0-9B2D-6EF9F955CEC9}">
      <dsp:nvSpPr>
        <dsp:cNvPr id="0" name=""/>
        <dsp:cNvSpPr/>
      </dsp:nvSpPr>
      <dsp:spPr>
        <a:xfrm>
          <a:off x="3918137" y="2215575"/>
          <a:ext cx="3163512" cy="189810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/>
            <a:t>Quickly onboard new clients, systems, LSPs</a:t>
          </a:r>
        </a:p>
      </dsp:txBody>
      <dsp:txXfrm>
        <a:off x="3918137" y="2215575"/>
        <a:ext cx="3163512" cy="1898107"/>
      </dsp:txXfrm>
    </dsp:sp>
    <dsp:sp modelId="{09053363-FCAC-4F41-83CA-8A53A1919476}">
      <dsp:nvSpPr>
        <dsp:cNvPr id="0" name=""/>
        <dsp:cNvSpPr/>
      </dsp:nvSpPr>
      <dsp:spPr>
        <a:xfrm>
          <a:off x="7398001" y="2215575"/>
          <a:ext cx="3163512" cy="189810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/>
            <a:t>Easily embed L10N in content processes and enterprises</a:t>
          </a:r>
        </a:p>
      </dsp:txBody>
      <dsp:txXfrm>
        <a:off x="7398001" y="2215575"/>
        <a:ext cx="3163512" cy="1898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2510C-4EE2-48C4-8C24-1B1193332D5F}">
      <dsp:nvSpPr>
        <dsp:cNvPr id="0" name=""/>
        <dsp:cNvSpPr/>
      </dsp:nvSpPr>
      <dsp:spPr>
        <a:xfrm>
          <a:off x="-5526239" y="-846081"/>
          <a:ext cx="6579849" cy="6579849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E97A6-71DA-4FAB-B685-EEF9D110D0E4}">
      <dsp:nvSpPr>
        <dsp:cNvPr id="0" name=""/>
        <dsp:cNvSpPr/>
      </dsp:nvSpPr>
      <dsp:spPr>
        <a:xfrm>
          <a:off x="619758" y="239017"/>
          <a:ext cx="10380028" cy="979445"/>
        </a:xfrm>
        <a:prstGeom prst="rect">
          <a:avLst/>
        </a:prstGeom>
        <a:solidFill>
          <a:srgbClr val="F47D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838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noProof="0" dirty="0"/>
            <a:t>Business metadata for supply chain automation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Harmonize existing business metadata models</a:t>
          </a:r>
        </a:p>
      </dsp:txBody>
      <dsp:txXfrm>
        <a:off x="619758" y="239017"/>
        <a:ext cx="10380028" cy="979445"/>
      </dsp:txXfrm>
    </dsp:sp>
    <dsp:sp modelId="{8C844DCE-461E-4C63-967E-A79F73B38668}">
      <dsp:nvSpPr>
        <dsp:cNvPr id="0" name=""/>
        <dsp:cNvSpPr/>
      </dsp:nvSpPr>
      <dsp:spPr>
        <a:xfrm>
          <a:off x="81611" y="281775"/>
          <a:ext cx="939902" cy="939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6D3BD-CAB1-4F6B-B3CB-1AE44D4A4CF3}">
      <dsp:nvSpPr>
        <dsp:cNvPr id="0" name=""/>
        <dsp:cNvSpPr/>
      </dsp:nvSpPr>
      <dsp:spPr>
        <a:xfrm>
          <a:off x="1050806" y="1389953"/>
          <a:ext cx="9948934" cy="97944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838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noProof="0" dirty="0"/>
            <a:t>Exchange on unit level</a:t>
          </a:r>
          <a:endParaRPr lang="en-US" sz="2000" b="1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Pass a segment/unit from an editor to a TM/MT or other tool </a:t>
          </a:r>
        </a:p>
      </dsp:txBody>
      <dsp:txXfrm>
        <a:off x="1050806" y="1389953"/>
        <a:ext cx="9948934" cy="979445"/>
      </dsp:txXfrm>
    </dsp:sp>
    <dsp:sp modelId="{5081CF28-8E0B-4CD4-B6D0-53351F6C84C3}">
      <dsp:nvSpPr>
        <dsp:cNvPr id="0" name=""/>
        <dsp:cNvSpPr/>
      </dsp:nvSpPr>
      <dsp:spPr>
        <a:xfrm>
          <a:off x="512705" y="1409853"/>
          <a:ext cx="939902" cy="939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7BC0B-467D-4D5C-8FBA-0D9B9197D3FA}">
      <dsp:nvSpPr>
        <dsp:cNvPr id="0" name=""/>
        <dsp:cNvSpPr/>
      </dsp:nvSpPr>
      <dsp:spPr>
        <a:xfrm>
          <a:off x="1050852" y="2495172"/>
          <a:ext cx="9948934" cy="979445"/>
        </a:xfrm>
        <a:prstGeom prst="rect">
          <a:avLst/>
        </a:prstGeom>
        <a:solidFill>
          <a:srgbClr val="00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838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noProof="0"/>
            <a:t>Semantic enrichment of units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Terminology, TM, MT, layout for “good enough” </a:t>
          </a:r>
        </a:p>
      </dsp:txBody>
      <dsp:txXfrm>
        <a:off x="1050852" y="2495172"/>
        <a:ext cx="9948934" cy="979445"/>
      </dsp:txXfrm>
    </dsp:sp>
    <dsp:sp modelId="{B2B94796-4460-445D-8A12-7A7FC58AE602}">
      <dsp:nvSpPr>
        <dsp:cNvPr id="0" name=""/>
        <dsp:cNvSpPr/>
      </dsp:nvSpPr>
      <dsp:spPr>
        <a:xfrm>
          <a:off x="512705" y="2537930"/>
          <a:ext cx="939902" cy="939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FA8B7-74C0-4316-81C4-5C8F00A8D4CA}">
      <dsp:nvSpPr>
        <dsp:cNvPr id="0" name=""/>
        <dsp:cNvSpPr/>
      </dsp:nvSpPr>
      <dsp:spPr>
        <a:xfrm>
          <a:off x="619758" y="3623250"/>
          <a:ext cx="10380028" cy="979445"/>
        </a:xfrm>
        <a:prstGeom prst="rect">
          <a:avLst/>
        </a:prstGeom>
        <a:solidFill>
          <a:srgbClr val="FF00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838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b="1" kern="1200" noProof="0"/>
            <a:t>Layout representation level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Support process with visual context </a:t>
          </a:r>
        </a:p>
      </dsp:txBody>
      <dsp:txXfrm>
        <a:off x="619758" y="3623250"/>
        <a:ext cx="10380028" cy="979445"/>
      </dsp:txXfrm>
    </dsp:sp>
    <dsp:sp modelId="{5A8E7701-5898-4E19-A4D4-95CE7ED3E18A}">
      <dsp:nvSpPr>
        <dsp:cNvPr id="0" name=""/>
        <dsp:cNvSpPr/>
      </dsp:nvSpPr>
      <dsp:spPr>
        <a:xfrm>
          <a:off x="81611" y="3666008"/>
          <a:ext cx="939902" cy="9399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8D31F-2C2E-4546-8857-78AC40F82166}">
      <dsp:nvSpPr>
        <dsp:cNvPr id="0" name=""/>
        <dsp:cNvSpPr/>
      </dsp:nvSpPr>
      <dsp:spPr>
        <a:xfrm>
          <a:off x="3902" y="156699"/>
          <a:ext cx="2346656" cy="904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WG 1: Business Metadata</a:t>
          </a:r>
        </a:p>
      </dsp:txBody>
      <dsp:txXfrm>
        <a:off x="3902" y="156699"/>
        <a:ext cx="2346656" cy="904496"/>
      </dsp:txXfrm>
    </dsp:sp>
    <dsp:sp modelId="{1CD661FF-525F-43FD-84E3-E8886DE661DB}">
      <dsp:nvSpPr>
        <dsp:cNvPr id="0" name=""/>
        <dsp:cNvSpPr/>
      </dsp:nvSpPr>
      <dsp:spPr>
        <a:xfrm>
          <a:off x="3902" y="1061196"/>
          <a:ext cx="2346656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Define business-level metadata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Canonical names and values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Workflow relevance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Harmonization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Compatibility</a:t>
          </a:r>
        </a:p>
      </dsp:txBody>
      <dsp:txXfrm>
        <a:off x="3902" y="1061196"/>
        <a:ext cx="2346656" cy="2470500"/>
      </dsp:txXfrm>
    </dsp:sp>
    <dsp:sp modelId="{A1F7AD01-CA63-4873-AE2D-CD3D4A14C76D}">
      <dsp:nvSpPr>
        <dsp:cNvPr id="0" name=""/>
        <dsp:cNvSpPr/>
      </dsp:nvSpPr>
      <dsp:spPr>
        <a:xfrm>
          <a:off x="2679091" y="156699"/>
          <a:ext cx="2346656" cy="904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WG 2: Payload Specification</a:t>
          </a:r>
        </a:p>
      </dsp:txBody>
      <dsp:txXfrm>
        <a:off x="2679091" y="156699"/>
        <a:ext cx="2346656" cy="904496"/>
      </dsp:txXfrm>
    </dsp:sp>
    <dsp:sp modelId="{2064D179-002D-4C71-B2E3-1BEA68FDC14E}">
      <dsp:nvSpPr>
        <dsp:cNvPr id="0" name=""/>
        <dsp:cNvSpPr/>
      </dsp:nvSpPr>
      <dsp:spPr>
        <a:xfrm>
          <a:off x="2679091" y="1061196"/>
          <a:ext cx="2346656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Define types of payload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Define payload-level metadata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Canonical names and values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Harmonization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Compatibility</a:t>
          </a:r>
          <a:endParaRPr lang="en-US" sz="1800" kern="1200" dirty="0"/>
        </a:p>
      </dsp:txBody>
      <dsp:txXfrm>
        <a:off x="2679091" y="1061196"/>
        <a:ext cx="2346656" cy="2470500"/>
      </dsp:txXfrm>
    </dsp:sp>
    <dsp:sp modelId="{E8992BAA-107E-4217-B317-50A2DDC5EA1C}">
      <dsp:nvSpPr>
        <dsp:cNvPr id="0" name=""/>
        <dsp:cNvSpPr/>
      </dsp:nvSpPr>
      <dsp:spPr>
        <a:xfrm>
          <a:off x="5354279" y="156699"/>
          <a:ext cx="2346656" cy="904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WG 3: XLIFF Extraction</a:t>
          </a:r>
        </a:p>
      </dsp:txBody>
      <dsp:txXfrm>
        <a:off x="5354279" y="156699"/>
        <a:ext cx="2346656" cy="904496"/>
      </dsp:txXfrm>
    </dsp:sp>
    <dsp:sp modelId="{8D35B8DF-CED9-4198-9CE0-247169DEDA8C}">
      <dsp:nvSpPr>
        <dsp:cNvPr id="0" name=""/>
        <dsp:cNvSpPr/>
      </dsp:nvSpPr>
      <dsp:spPr>
        <a:xfrm>
          <a:off x="5354279" y="1061196"/>
          <a:ext cx="2346656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Extraction guidance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ITS decoration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XLIFF Extractors/Mergers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XLIFF OM representations, e.g. JLIFF</a:t>
          </a:r>
        </a:p>
      </dsp:txBody>
      <dsp:txXfrm>
        <a:off x="5354279" y="1061196"/>
        <a:ext cx="2346656" cy="2470500"/>
      </dsp:txXfrm>
    </dsp:sp>
    <dsp:sp modelId="{EE838953-A2D6-4F8B-9A67-60948CD5FA2C}">
      <dsp:nvSpPr>
        <dsp:cNvPr id="0" name=""/>
        <dsp:cNvSpPr/>
      </dsp:nvSpPr>
      <dsp:spPr>
        <a:xfrm>
          <a:off x="8029468" y="156699"/>
          <a:ext cx="2346656" cy="904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WG 4: API Specification</a:t>
          </a:r>
        </a:p>
      </dsp:txBody>
      <dsp:txXfrm>
        <a:off x="8029468" y="156699"/>
        <a:ext cx="2346656" cy="904496"/>
      </dsp:txXfrm>
    </dsp:sp>
    <dsp:sp modelId="{6AF0C6BB-A989-4A1C-96B5-78978A0C4AB8}">
      <dsp:nvSpPr>
        <dsp:cNvPr id="0" name=""/>
        <dsp:cNvSpPr/>
      </dsp:nvSpPr>
      <dsp:spPr>
        <a:xfrm>
          <a:off x="8029468" y="1061196"/>
          <a:ext cx="2346656" cy="2470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Protocols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Transfer, pull and/or push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Define classes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Code samples/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/>
            <a:t>snippets</a:t>
          </a:r>
          <a:endParaRPr lang="en-US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Specify API</a:t>
          </a:r>
        </a:p>
      </dsp:txBody>
      <dsp:txXfrm>
        <a:off x="8029468" y="1061196"/>
        <a:ext cx="2346656" cy="2470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1A63-D51C-48F7-9149-713DD70BF98A}">
      <dsp:nvSpPr>
        <dsp:cNvPr id="0" name=""/>
        <dsp:cNvSpPr/>
      </dsp:nvSpPr>
      <dsp:spPr>
        <a:xfrm>
          <a:off x="461788" y="1575"/>
          <a:ext cx="1995667" cy="119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 err="1"/>
            <a:t>Localization</a:t>
          </a:r>
          <a:endParaRPr lang="de-AT" sz="1800" kern="1200" dirty="0"/>
        </a:p>
      </dsp:txBody>
      <dsp:txXfrm>
        <a:off x="461788" y="1575"/>
        <a:ext cx="1995667" cy="1197400"/>
      </dsp:txXfrm>
    </dsp:sp>
    <dsp:sp modelId="{10A1FCD2-9501-4D71-AA48-7BCB2AC57B1B}">
      <dsp:nvSpPr>
        <dsp:cNvPr id="0" name=""/>
        <dsp:cNvSpPr/>
      </dsp:nvSpPr>
      <dsp:spPr>
        <a:xfrm>
          <a:off x="2657022" y="1575"/>
          <a:ext cx="1995667" cy="1197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Internationalization</a:t>
          </a:r>
        </a:p>
      </dsp:txBody>
      <dsp:txXfrm>
        <a:off x="2657022" y="1575"/>
        <a:ext cx="1995667" cy="1197400"/>
      </dsp:txXfrm>
    </dsp:sp>
    <dsp:sp modelId="{04D33E24-1A68-429F-90F1-ED0658E041F1}">
      <dsp:nvSpPr>
        <dsp:cNvPr id="0" name=""/>
        <dsp:cNvSpPr/>
      </dsp:nvSpPr>
      <dsp:spPr>
        <a:xfrm>
          <a:off x="4852256" y="1575"/>
          <a:ext cx="1995667" cy="1197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Scoping</a:t>
          </a:r>
        </a:p>
      </dsp:txBody>
      <dsp:txXfrm>
        <a:off x="4852256" y="1575"/>
        <a:ext cx="1995667" cy="1197400"/>
      </dsp:txXfrm>
    </dsp:sp>
    <dsp:sp modelId="{1821FD02-BEFE-4788-9DDD-533A0BE9022D}">
      <dsp:nvSpPr>
        <dsp:cNvPr id="0" name=""/>
        <dsp:cNvSpPr/>
      </dsp:nvSpPr>
      <dsp:spPr>
        <a:xfrm>
          <a:off x="7047490" y="1575"/>
          <a:ext cx="1995667" cy="1197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Translation</a:t>
          </a:r>
        </a:p>
      </dsp:txBody>
      <dsp:txXfrm>
        <a:off x="7047490" y="1575"/>
        <a:ext cx="1995667" cy="1197400"/>
      </dsp:txXfrm>
    </dsp:sp>
    <dsp:sp modelId="{4FC5285E-06BA-437D-A1E0-D8BC85030527}">
      <dsp:nvSpPr>
        <dsp:cNvPr id="0" name=""/>
        <dsp:cNvSpPr/>
      </dsp:nvSpPr>
      <dsp:spPr>
        <a:xfrm>
          <a:off x="461788" y="1398542"/>
          <a:ext cx="1995667" cy="1197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Editing</a:t>
          </a:r>
        </a:p>
      </dsp:txBody>
      <dsp:txXfrm>
        <a:off x="461788" y="1398542"/>
        <a:ext cx="1995667" cy="1197400"/>
      </dsp:txXfrm>
    </dsp:sp>
    <dsp:sp modelId="{1CF17D8A-89DD-4E98-81D3-AF5A7268B9E6}">
      <dsp:nvSpPr>
        <dsp:cNvPr id="0" name=""/>
        <dsp:cNvSpPr/>
      </dsp:nvSpPr>
      <dsp:spPr>
        <a:xfrm>
          <a:off x="2657022" y="1398542"/>
          <a:ext cx="1995667" cy="119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Checking</a:t>
          </a:r>
        </a:p>
      </dsp:txBody>
      <dsp:txXfrm>
        <a:off x="2657022" y="1398542"/>
        <a:ext cx="1995667" cy="1197400"/>
      </dsp:txXfrm>
    </dsp:sp>
    <dsp:sp modelId="{BF983A94-65C3-4553-9D2D-5D066FA70FB5}">
      <dsp:nvSpPr>
        <dsp:cNvPr id="0" name=""/>
        <dsp:cNvSpPr/>
      </dsp:nvSpPr>
      <dsp:spPr>
        <a:xfrm>
          <a:off x="4852256" y="1398542"/>
          <a:ext cx="1995667" cy="1197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DTP</a:t>
          </a:r>
        </a:p>
      </dsp:txBody>
      <dsp:txXfrm>
        <a:off x="4852256" y="1398542"/>
        <a:ext cx="1995667" cy="1197400"/>
      </dsp:txXfrm>
    </dsp:sp>
    <dsp:sp modelId="{C0BF3790-1850-48F0-9B29-7FDA1E0078FA}">
      <dsp:nvSpPr>
        <dsp:cNvPr id="0" name=""/>
        <dsp:cNvSpPr/>
      </dsp:nvSpPr>
      <dsp:spPr>
        <a:xfrm>
          <a:off x="7047490" y="1398542"/>
          <a:ext cx="1995667" cy="1197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Terminology work</a:t>
          </a:r>
        </a:p>
      </dsp:txBody>
      <dsp:txXfrm>
        <a:off x="7047490" y="1398542"/>
        <a:ext cx="1995667" cy="1197400"/>
      </dsp:txXfrm>
    </dsp:sp>
    <dsp:sp modelId="{59A35150-8F06-459A-8ED0-3E9322751624}">
      <dsp:nvSpPr>
        <dsp:cNvPr id="0" name=""/>
        <dsp:cNvSpPr/>
      </dsp:nvSpPr>
      <dsp:spPr>
        <a:xfrm>
          <a:off x="1559405" y="2795509"/>
          <a:ext cx="1995667" cy="1197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Transcription</a:t>
          </a:r>
        </a:p>
      </dsp:txBody>
      <dsp:txXfrm>
        <a:off x="1559405" y="2795509"/>
        <a:ext cx="1995667" cy="1197400"/>
      </dsp:txXfrm>
    </dsp:sp>
    <dsp:sp modelId="{EE501505-3936-4C0E-8800-359C848D25FB}">
      <dsp:nvSpPr>
        <dsp:cNvPr id="0" name=""/>
        <dsp:cNvSpPr/>
      </dsp:nvSpPr>
      <dsp:spPr>
        <a:xfrm>
          <a:off x="3754639" y="2795509"/>
          <a:ext cx="1995667" cy="1197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Content Creation</a:t>
          </a:r>
        </a:p>
      </dsp:txBody>
      <dsp:txXfrm>
        <a:off x="3754639" y="2795509"/>
        <a:ext cx="1995667" cy="1197400"/>
      </dsp:txXfrm>
    </dsp:sp>
    <dsp:sp modelId="{DABCD095-CA6B-4CCC-91DC-CD2449E68795}">
      <dsp:nvSpPr>
        <dsp:cNvPr id="0" name=""/>
        <dsp:cNvSpPr/>
      </dsp:nvSpPr>
      <dsp:spPr>
        <a:xfrm>
          <a:off x="5949873" y="2795509"/>
          <a:ext cx="1995667" cy="119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/>
            <a:t>Content Preparation</a:t>
          </a:r>
        </a:p>
      </dsp:txBody>
      <dsp:txXfrm>
        <a:off x="5949873" y="2795509"/>
        <a:ext cx="1995667" cy="1197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BD8A5-EB9C-40BC-BCA0-FC30A7F8AF35}">
      <dsp:nvSpPr>
        <dsp:cNvPr id="0" name=""/>
        <dsp:cNvSpPr/>
      </dsp:nvSpPr>
      <dsp:spPr>
        <a:xfrm rot="16200000">
          <a:off x="-552339" y="1297232"/>
          <a:ext cx="2840567" cy="1735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04800" rIns="274320" bIns="3048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TMS</a:t>
          </a:r>
        </a:p>
      </dsp:txBody>
      <dsp:txXfrm rot="5400000">
        <a:off x="84755" y="829646"/>
        <a:ext cx="1651133" cy="2671059"/>
      </dsp:txXfrm>
    </dsp:sp>
    <dsp:sp modelId="{28C020CF-F7AA-4DDD-887F-892AD6804059}">
      <dsp:nvSpPr>
        <dsp:cNvPr id="0" name=""/>
        <dsp:cNvSpPr/>
      </dsp:nvSpPr>
      <dsp:spPr>
        <a:xfrm rot="5400000">
          <a:off x="1508033" y="1291466"/>
          <a:ext cx="2840567" cy="1735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Translation Editor        </a:t>
          </a:r>
        </a:p>
      </dsp:txBody>
      <dsp:txXfrm rot="-5400000">
        <a:off x="2060373" y="823880"/>
        <a:ext cx="1651133" cy="2671059"/>
      </dsp:txXfrm>
    </dsp:sp>
    <dsp:sp modelId="{12205F43-DE91-4F38-B2DA-ED5B0E98D6A6}">
      <dsp:nvSpPr>
        <dsp:cNvPr id="0" name=""/>
        <dsp:cNvSpPr/>
      </dsp:nvSpPr>
      <dsp:spPr>
        <a:xfrm>
          <a:off x="1151888" y="13881"/>
          <a:ext cx="1814711" cy="181462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F442C-C4CC-4824-B133-3B156BFB873A}">
      <dsp:nvSpPr>
        <dsp:cNvPr id="0" name=""/>
        <dsp:cNvSpPr/>
      </dsp:nvSpPr>
      <dsp:spPr>
        <a:xfrm rot="10800000">
          <a:off x="1151888" y="2617624"/>
          <a:ext cx="1814711" cy="181462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BD8A5-EB9C-40BC-BCA0-FC30A7F8AF35}">
      <dsp:nvSpPr>
        <dsp:cNvPr id="0" name=""/>
        <dsp:cNvSpPr/>
      </dsp:nvSpPr>
      <dsp:spPr>
        <a:xfrm rot="16200000">
          <a:off x="-552339" y="1297232"/>
          <a:ext cx="2840567" cy="1735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04800" rIns="274320" bIns="3048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TMS</a:t>
          </a:r>
        </a:p>
      </dsp:txBody>
      <dsp:txXfrm rot="5400000">
        <a:off x="84755" y="829646"/>
        <a:ext cx="1651133" cy="2671059"/>
      </dsp:txXfrm>
    </dsp:sp>
    <dsp:sp modelId="{28C020CF-F7AA-4DDD-887F-892AD6804059}">
      <dsp:nvSpPr>
        <dsp:cNvPr id="0" name=""/>
        <dsp:cNvSpPr/>
      </dsp:nvSpPr>
      <dsp:spPr>
        <a:xfrm rot="5400000">
          <a:off x="1508033" y="1291466"/>
          <a:ext cx="2840567" cy="1735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04800" rIns="182880" bIns="3048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TMS</a:t>
          </a:r>
        </a:p>
      </dsp:txBody>
      <dsp:txXfrm rot="-5400000">
        <a:off x="2060373" y="823880"/>
        <a:ext cx="1651133" cy="2671059"/>
      </dsp:txXfrm>
    </dsp:sp>
    <dsp:sp modelId="{12205F43-DE91-4F38-B2DA-ED5B0E98D6A6}">
      <dsp:nvSpPr>
        <dsp:cNvPr id="0" name=""/>
        <dsp:cNvSpPr/>
      </dsp:nvSpPr>
      <dsp:spPr>
        <a:xfrm>
          <a:off x="1151888" y="13881"/>
          <a:ext cx="1814711" cy="181462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F442C-C4CC-4824-B133-3B156BFB873A}">
      <dsp:nvSpPr>
        <dsp:cNvPr id="0" name=""/>
        <dsp:cNvSpPr/>
      </dsp:nvSpPr>
      <dsp:spPr>
        <a:xfrm rot="10800000">
          <a:off x="1151888" y="2617624"/>
          <a:ext cx="1814711" cy="181462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BD8A5-EB9C-40BC-BCA0-FC30A7F8AF35}">
      <dsp:nvSpPr>
        <dsp:cNvPr id="0" name=""/>
        <dsp:cNvSpPr/>
      </dsp:nvSpPr>
      <dsp:spPr>
        <a:xfrm rot="16200000">
          <a:off x="-552339" y="1297232"/>
          <a:ext cx="2840567" cy="1735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304800" rIns="274320" bIns="3048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TMS</a:t>
          </a:r>
        </a:p>
      </dsp:txBody>
      <dsp:txXfrm rot="5400000">
        <a:off x="84755" y="829646"/>
        <a:ext cx="1651133" cy="2671059"/>
      </dsp:txXfrm>
    </dsp:sp>
    <dsp:sp modelId="{28C020CF-F7AA-4DDD-887F-892AD6804059}">
      <dsp:nvSpPr>
        <dsp:cNvPr id="0" name=""/>
        <dsp:cNvSpPr/>
      </dsp:nvSpPr>
      <dsp:spPr>
        <a:xfrm rot="5400000">
          <a:off x="1508033" y="1291466"/>
          <a:ext cx="2840567" cy="17358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304800" rIns="182880" bIns="3048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MT</a:t>
          </a:r>
        </a:p>
      </dsp:txBody>
      <dsp:txXfrm rot="-5400000">
        <a:off x="2060373" y="823880"/>
        <a:ext cx="1651133" cy="2671059"/>
      </dsp:txXfrm>
    </dsp:sp>
    <dsp:sp modelId="{12205F43-DE91-4F38-B2DA-ED5B0E98D6A6}">
      <dsp:nvSpPr>
        <dsp:cNvPr id="0" name=""/>
        <dsp:cNvSpPr/>
      </dsp:nvSpPr>
      <dsp:spPr>
        <a:xfrm>
          <a:off x="1151888" y="13881"/>
          <a:ext cx="1814711" cy="181462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F442C-C4CC-4824-B133-3B156BFB873A}">
      <dsp:nvSpPr>
        <dsp:cNvPr id="0" name=""/>
        <dsp:cNvSpPr/>
      </dsp:nvSpPr>
      <dsp:spPr>
        <a:xfrm rot="10800000">
          <a:off x="1151888" y="2617624"/>
          <a:ext cx="1814711" cy="181462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11T16:31:14.5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5040 1721 6591,'0'-14'502,"0"0"0,0 7 128,0-7-450,0 9 1,0-6 79,0 4-45,0 4-194,0-6 1,0 11 6,0 5 0,0 5 1,0 9-1,0 0 1,0 0-1,0 0 1,2 0-14,5 0 1,-2 7-1,9 2 1,0 3-1,-3 4 1,8-4-1,-7 2 1,2 0 0,0-2 1,-7 4 0,4-7 0,1 1-53,0-1 0,-8 5 0,6-7 17,-1-2 0,-7-3 0,8-4-139,-1-5 74,-7-5 1,8-11 0,-13-5 48,-4-7 1,3-5-1,-8-2 1,0-2-5,1-5 0,4 2 0,-5-7 0,0 1-34,1-1 0,4 5 0,-5-5 1,3 3 34,4 4 1,-4-4 0,2 2 0,0 2 26,-3 3 0,8-5 0,-5-2 0,5-1 46,2 1 0,0-7 0,0 4 0,0-2-17,0 0 1,0 7-1,2-5 1,3 3 49,2 4 1,2 5 0,-4 5-1,4 2 23,3-2 1,-5 6 0,7 3-34,2 5 0,3 2 0,2 0-134,0 0 1,0 7 0,0 2 11,0 3 0,0 0 0,0 2-317,0-7 1,-7 2 0,0-2-847,2-2 1227,-7-3 0,10-2 0,-7 0 0</inkml:trace>
  <inkml:trace contextRef="#ctx0" brushRef="#br0" timeOffset="723">5565 1847 8764,'21'0'363,"0"0"1,0 0 0,0-2-296,0-5 1,0 4 0,0-4 0,-3 3-97,-4-3 0,5 2 0,-5-7 0,5 1 27,2-1 1,0 5 0,0-7-50,0-2 1,-7 4 0,-3-2-35,-1-2 0,4-3 0,-7-2-31,-3 0 1,-1 0 0,-3 0 14,0 0 1,0 0 0,-3 0-1,-1 0 0,-3 0 1,-10 2 0,3 3 0,-4 2 69,-3-2 0,0 4 1,0 0-1,0 3 76,0 4 0,0 3 0,0 2 0,0 2 88,0 5 1,2 5 0,3 9 0,2 0-28,-3 0 1,6 0 0,-1 2-13,3 5 0,-5-4 1,7 6-1,2-2 1,3 0-7,2-2 0,0 4 0,2 0 0,5 1 50,7-1 0,-2 0 0,4-4 0,5 2-91,5-2 1,4-3-1,-4-4 1,2-3-182,-3-2 0,6-2 0,-3 4 0,0-4-245,2-3 1,-7 5 0,5-7-228,-4-2 0,-3-3-1000,0-2 1605,0 0 0,-10 0 0,-1 0 0</inkml:trace>
  <inkml:trace contextRef="#ctx0" brushRef="#br0" timeOffset="1125">5943 923 7066,'0'-12'632,"0"5"0,2 12 0,3 4-471,2 3 0,2 4 0,-4 10 0,4 2 0,3-2 1,-5-1 0,4 3 0,1 5-3,0 0 0,2 9 1,4-3-1,-1 10 41,-3 5 0,0-5 0,7 5-130,0-3 1,-7 5 0,0-7 0,2-2 0,3-3 53,2-2 0,-7 0 0,0-2 1,2-3-450,3-2 0,-5-9 1,-3 2-1341,-1-5 813,6-11 0,-14-5 0,5-14 852,-4-7 0,-3-14 0,0-5 0</inkml:trace>
  <inkml:trace contextRef="#ctx0" brushRef="#br0" timeOffset="1562">6342 1427 7569,'0'21'280,"0"-7"632,0 0 0,0-7-538,0 7 0,2-7 0,5 5-206,7-3 1,5-2-1,2-7 140,0 0-303,0 0 0,0-9 34,0-5 0,0-5 54,0-2 0,0-7-457,0 0 0,0-2 248,0 2 1,-7 4-1,0-4-23,2 5 52,-7-7 1,1 6-1,-10-4-851,0 5 858,0 2 0,0 0 0,-3 0-110,-4 0 200,5 9 1,-17-4-1,5 7-17,-4-3 1,-3 7-1,-3-2 1,-1 7 154,-3 7 0,0 7 1,7 12 80,0 2 1,2 0 0,3-5 0,4 3 15,3 2 0,2 7 0,7-5 0,0 3-87,0 4 1,0-4-1,2 2-76,5 2 1,5 3-1,9 0 1,2-3 0,5-2 0,-5-2 0,8 4 0,-3-4 0,0-3-504,-3-4 1,1-3 0,0-2-152,2 0 0,0-2 0,-7-3 0,0-4-1400,0-3 1972,0-2 0,0-7 0,0 0 0</inkml:trace>
  <inkml:trace contextRef="#ctx0" brushRef="#br0" timeOffset="1991">6846 1196 7569,'-12'-9'43,"5"-5"0,2-3 1,1 1 519,-3 2 0,0 7-72,7-7 1,2 9-291,5-2 0,-5 14 1,5 7-1,-2 5 21,2 2 0,-2 2 1,9 5-1,2 7-16,3 5 0,1 2 0,1 0 0,0 0 30,0 0 0,7 0 1,3 0-1,-1-2-133,0-5 1,5-5 0,-4-11-1,-1-3-611,0-2 1,5-9 0,-7 2 290,-2-5 1,-3-7 0,-4-6 0,-5-13-119,-7-6 1,-5-5 0,-2-7-1,0 0 142,0 0 1,-9-9 0,-5-5 0,-5-3 1,-2 3 0,-7 5 0,0 9 0,3 0 151,1 0 1,10 9 0,0 5 365,-2 5-122,-3 2-434,8 9-1374,1 3 1604,10 9 0,10 0 0,1 0 0</inkml:trace>
  <inkml:trace contextRef="#ctx0" brushRef="#br0" timeOffset="2528">7685 965 7569,'0'-21'553,"0"0"654,0 0-748,-9 9 1,-3 3-179,-9 9 1,3 2 0,1 5-192,3 7 1,3 5-1,-6 2 1,3 0-65,-2 0 0,4 7 1,1 2-1,-1 1 40,0-1 1,1 7 0,-3 1 0,4 6-12,1 5 1,7 0-1,-5-5 1,7 3-68,7 2 0,4-7 1,10-9-1,0-3-234,0-4 0,3-5 1,1-7-1,3-7-260,-2-5 1,4-2-1,-2-2 240,-2-5 1,-5-7 0,-5-14-1,-4-7 6,-3-5 0,-2-2 0,-4 0 0,1 0 159,3 0 1,0-7 0,-9 0 0,-3 0 46,-2-2 0,-7 9 0,5-3 141,-3 8 0,8 11 0,-3-2-51,4 5 1,3 14 454,0 9 0,0 11 1,0 15-1,0 4-118,0 3 1,0 2 0,0 9 0,3 3-72,4 2 1,2 14-1,7-5 1,-2-2-368,3-2 1,1 2 0,3-9 0,0-5-380,0-5 1,0-11 0,-2 2 0,-3-7-1705,-2-7 2148,-9-5 0,14-18 0,-8-3 0</inkml:trace>
  <inkml:trace contextRef="#ctx0" brushRef="#br0" timeOffset="3016">7979 881 7725,'0'23'592,"0"3"0,0 2 0,3-2-289,4-3 0,-3 7 0,8 5 0,0 5-44,-1 2 0,3 2 0,5 3 0,-3 2-121,-2-2 1,0 4 0,5-2-1,-3-5-234,-2-6 0,-2-1 1,4-9-1,-4-2-302,-3-3 0,1-11 34,-3-5 1,-5-7 0,5-10-1,-5-11 90,-2-11 0,0-8 0,0-7 0,0-4 92,0-5 0,-7-9 0,0 9 1,0-5 144,-2-2 0,7 2 1,-5 3-1,4 7 214,3 6 0,3 1 1,1 16 52,3 2 0,3 5 0,-6 5 0,6 4-73,1 3 0,-4 2 0,7 7 78,3 0 1,-6 9 0,3 8 0,0 6 72,-2 5 0,7 7 1,-5-5-1,4 3-4,3 4 1,0 3-1,0 2 1,0 0-190,0 0 0,0 2 0,0 3 0,0 2-180,0-2 1,0-3-1,-2-4 1,-3-5-213,-2-7 1,-7 0-1,5-5-25,-3-4 1,1-12-634,-3 0 0,-5-14 0,5-10 0,-7-6-259,-7-5 1194,5-9 0,-17 4 0,7-9 0</inkml:trace>
  <inkml:trace contextRef="#ctx0" brushRef="#br0" timeOffset="3307">8504 83 7569,'0'-14'633,"0"0"0,3 12 0,1 2-337,3 11 0,0 17 0,-4 7 1,1 5 154,3 2 1,10 9 0,-3 8-1,4 11-131,3 14 0,0 0 0,3 9 1,1-2-167,3 0 0,10-2 1,-6-10-1,3-2-461,0 2 1,-2-6-1,4-3 1,-4-7-535,-3-7 0,-2-5 0,-7-9-627,0 0 1,-7-9 1467,0-5 0,-18-14 0,1-5 0</inkml:trace>
  <inkml:trace contextRef="#ctx0" brushRef="#br0" timeOffset="3534">8567 1112 8477,'28'-9'1262,"3"-3"-537,1 0 0,6-16 0,11 3 0,7-8-413,4-2 0,1 2 0,-5-2 0,-5 7-804,1 5 1,-8 4 0,5 3 0,-5 2-2124,-2-2 2615,0-3 0,0-11 0,0-3 0</inkml:trace>
  <inkml:trace contextRef="#ctx0" brushRef="#br0" timeOffset="6829">10163 230 8162,'0'28'0,"0"0"1248,0-2 1,0 6-1,3 3 1,1 5-950,3 2 1,0 9 0,-7 3 0,3 2 0,1 0-160,3 2 1,7 3 0,-4 2 0,1-2-189,6-5 1,-6 2 0,3-7-21,3 3 1,-6-7 0,1-1 0,0-6-877,-1-5 613,-6-9 1,11 4 41,-9-9-616,0-9 184,3-3 1,-8-18 0,5-5 291,-5-5 1,-9-2-1,-2 0 1,0 0-84,-1 0 1,-4 0 0,5 0 511,-3 0 0,-2 0 0,-7-9 0,0-3 0</inkml:trace>
  <inkml:trace contextRef="#ctx0" brushRef="#br0" timeOffset="7209">10037 1112 8419,'10'-14'2008,"4"0"-1791,4-2 1,3-3 0,3-2 0,1 0 42,3 0 0,7 0 1,-4-2-224,1-5 1,-4 11 0,5-4-1,0 3-289,-1-1 0,-6 5-277,2 0 289,-5 9 1,-2-13-446,0 4 1,0-3-1273,0 3 1957,-9 5 0,-3 9 0,-9 0 0</inkml:trace>
  <inkml:trace contextRef="#ctx0" brushRef="#br0" timeOffset="7659">10751 503 7569,'0'-21'147,"0"7"1117,0 0-932,-9 0 0,-3 5 1,-6 9-8,4 11 0,-3 8 1,8 2-1,-3 0-110,-4 0 0,0 9 0,-1 5 0,6 5-64,1 2 1,-4 0-1,7 0 1,3 0-120,1 0 1,3 0 0,0-2-1,3-3-256,4-2 0,11-9 1,13 2-1,1-7 135,6-7 0,1 2 0,3-9 0,-2-2-222,-5-3 0,5-11 1,-8-5-1,1-7 90,-5-7 0,-5 2 1,-4-9-1,-3-2 178,-2-3 0,-9 0 0,2 1 1,-5 1 144,-2 1 1,-9-7 0,-5 11-1,-7-2 17,-7 0 0,2 2 0,-6-2 0,-1 10 40,0 8 1,5 1 0,-4 9-1,1 2 124,6 3 0,8 2 1,6 2-1,-1 5-444,0 7 0,8-2-529,-3 2 0,-3 0 0,3 7 690,3 0 0,1 0 0,3 0 0</inkml:trace>
  <inkml:trace contextRef="#ctx0" brushRef="#br0" timeOffset="8646">7202 2834 8487,'21'0'862,"0"0"0,0-7 0,0 0 1,3 2-1,1 1-619,3-3 0,10 2 0,-1-7 0,7 1-100,5-1 1,10 5-1,-3-9 1,4-3-25,3 0 1,0-13-1,0 11 1,-2-3-103,-5 1 0,-7 4 1,-12 3-54,-2 2 0,-9 7 0,2-5 0,-7 1 66,-7-1 0,-2 7-1025,-5-2 383,-5 5 0,5 4 1,-12 5-758,-2 7 1,-9-2 675,2 2 0,-5-2 1,-2 4-292,0-2 984,0-9 0,0 13 0,0-6 0</inkml:trace>
  <inkml:trace contextRef="#ctx0" brushRef="#br0" timeOffset="8951">7748 2771 8399,'0'-9'2958,"0"9"-2505,0 11 1,3 8-1,1 4 1,3 3-210,-2 2 1,4 16-1,-2-2 1,0 3-70,3-1 1,-1 5-1,7 2 1,-4 1-238,-3-1 1,8-2-1,-6-7 1,3 0-225,0 0 1,-7-9-1,5-5 1,0-5-984,-1-2 0,-4-7-932,7 0 765,-9-9 1436,4-5 0,-9-21 0,0-12 0</inkml:trace>
  <inkml:trace contextRef="#ctx0" brushRef="#br0" timeOffset="9507">8168 2666 7856,'0'-9'1244,"0"9"0,0 14-862,0 11 1,0 1 0,0 7-1,0-1-91,0 1 0,0 9 1,3 7-1,1-2-87,3-3 1,7 5 0,-4 0-1,-1-2-155,0-3 1,8-2-1,-6 0 1,3-2-129,0-5 0,-9-5 1,4-11-1,-2-3-150,0-2-100,0-9 1,-7 2-1,0-17 1,0-8-112,0-8 1,0-11 0,0 2-1,-2-5 81,-5-2 1,5-9 0,-5-5 0,4-5 88,3-2 0,0 0 0,0 0 1,0 2 100,0 5 1,0 0 0,3 12-1,4 7 87,7 4 0,-3 12 0,3 9 451,3 3 0,-6 2 0,3 7 0,0 2-52,-2 5 1,4 5 0,-6 11 0,1 5 359,6 7 0,1 5 0,3 2 1,-2 0-339,-5 0 0,9 7 0,-4 2 0,0 1 143,-1-1-150,15 7 1,-26-11 140,14 9-244,-5-9-628,5 4 367,-9-18 0,4 4 0,-9-9-103,-2-2 1,0-5 0,-1-5-690,3-2 644,0-9 1,-7 2-1289,0-14 821,0-5 1,0-9-1,0 0 1,0 0-1,0 0 647,0 0 0,-7-2 0,0-1 0,3 3 0,1 5 0</inkml:trace>
  <inkml:trace contextRef="#ctx0" brushRef="#br0" timeOffset="9757">8147 3212 7569,'21'-21'401,"0"0"0,7-7 12,0 0 1,7-7 0,-4 7 0,-1 2 0,0 3 0,-4 4-363,-3 5 0,5-2 0,0 7 1,-2-1-696,-3 1 470,-2 2 0,0-2 0,0 4-260,0-9 1,0 7 159,0-7 0,0 2 274,0-2 0,0-4 0,0 6 0</inkml:trace>
  <inkml:trace contextRef="#ctx0" brushRef="#br0" timeOffset="10070">8777 2372 10559,'0'21'0,"0"0"403,0 0 0,3 9 0,1 5 0,6 5-161,1 2 1,-4 2-1,7 3 1,3 2-78,1-2 0,3 4 0,0 0-85,0 3 0,0 0 0,0 2 0,0-5 0,0-2-543,0 0 0,0-7 0,-2-7-346,-5 2 1,2-6 0,-9-3-370,-2-5 1178,-3-11 0,8-12 0,1-12 0</inkml:trace>
  <inkml:trace contextRef="#ctx0" brushRef="#br0" timeOffset="10472">8672 2519 7817,'7'-21'0,"3"0"498,1 0 1,3-2 0,7-3 0,3-4 0,1-1-209,3 1 0,7 2 0,-4 7 0,-1 0-120,0 0 1,1 9 0,-3 3-1,4 2-238,1 0 1,7 2 0,-8 10-1,3 4-289,0 3 307,-9 11 1,11 3-1,-9 7 81,-2-3 0,-10 5 0,-4-5 0,-3 3 107,-4 4 1,-3 3-1,-4 0 1,-3-3-60,-2-2 1,-9-7 0,2 5 0,-5-1-35,-2 1 0,-7-7 0,0 2 0,0-5-276,-2-2 0,4-2 0,-6-5 1,1-5-130,6 0 0,-6-6 0,3 4 0,3-5-36,1-2 0,10 0 0,0 0-162,-2 0 1,7-2-195,2-5 752,4 4 0,13-15 0,1 6 0</inkml:trace>
  <inkml:trace contextRef="#ctx0" brushRef="#br0" timeOffset="10891">9575 2078 9959,'0'21'853,"0"2"1,0 3-484,0 2 0,0 9 1,0-2-1,0 7-26,0 7 1,7 3 0,3 6 0,1-2-262,6 2 0,1-6 0,3-3 1,-2-5-136,-5-2 0,5-7 1,-5-2-1,2-3-256,-2-4 0,-2-5 0,-8-5-1526,3-2 0,3-9-752,-3 2 2586,-5-5 0,-2-11 0,-12-3 0</inkml:trace>
  <inkml:trace contextRef="#ctx0" brushRef="#br0" timeOffset="11708">10415 2015 8170,'0'-14'1592,"-2"2"0,-3 1-1149,-2-1 1,-7 5 0,5-5-386,-3 3 0,-2-5 1,-4 5-1,1-1 211,3 1 0,0-5-249,-7 7 1,0 0 0,0 7 0,3 2 0,1 5 12,3 7 1,0 5 0,-4 2 0,1 2-143,3 5 1,3-2 0,-6 7 0,6-1 46,1 1 0,-4 2 0,7 7 0,3 0 43,1 0 1,3 7 0,0 0-1,0-5 49,0-6 0,10 1 0,4-4 1,4 5 0,13-5 0,1-2 0,3-3 0,0-4-277,3-3 0,1-9 1,3-2-1,0-3-336,0-4 1,0-3 0,0-2-1,-2-2-1173,-5-5 1442,5-5 0,-10-9 313,5 0 0,-5-9 0,-9-3 0</inkml:trace>
  <inkml:trace contextRef="#ctx0" brushRef="#br0" timeOffset="12175">11024 1763 7569,'0'-21'674,"0"0"-54,0 0 1,-2 2 0,-3 3-1,-4 4-194,-3 3 0,-2 4 0,-7 10 0,0 4 343,0 3-518,0 2 1,0 14-48,0 0 0,0 9 1,0-4-1,0 2 0,0 0 18,0 2 1,7 10-1,3 2 1,-1-2-181,0-3 0,8 5 1,-3 2-1,4 1-196,3-1 0,3-2 0,4-7 1,7 0-232,4 0 1,10-9-1,3-5 1,1-5-478,6-2 700,1-9 0,3-3 1,0-9-187,0 0 196,10 0-45,-8-9 39,7-3 0,-16-9 0,0 0 0,-9 0 0,2 0-211,-5 0 0,-2 0 0,-2 0-39,-5 0 1,-5 7 0,-11 2 14,-5 3 0,2 2 0,-9 7 393,-2 0 0,-3 0 0,-2 0 0</inkml:trace>
  <inkml:trace contextRef="#ctx0" brushRef="#br0" timeOffset="-17592">1218 2709 6272,'-12'-21'2550,"3"7"-1514,9 0 126,0 9-830,0-4 1,0 11-262,0 5 0,0 5 1,0 9-1,0 0-60,0 0 0,0 7 0,0 0 1,0 0-63,0 2 1,7-4 0,0 7-1,-2-3-382,-3-4 1,0-3-1,3-2-439,2 0 0,2-9-57,-2-5 1,-4-7 928,4-7 0,-5-5 0,-2-9 0</inkml:trace>
  <inkml:trace contextRef="#ctx0" brushRef="#br0" timeOffset="-17392">1134 2289 7647,'0'-21'1673,"2"9"-1864,5 5 0,-2 5 0,7 4-148,-3 5 1,-2-2 0,-5 7-815,5-3 1153,-4 7 0,15-4 0,-6 9 0</inkml:trace>
  <inkml:trace contextRef="#ctx0" brushRef="#br0" timeOffset="-16893">1512 2478 7316,'0'-14'457,"0"0"1291,0 9-1410,0-4 0,0 11 0,0 5-140,0 7 0,0 5 1,0 2-1,0 0-87,0 0 0,2 0 0,3 2 0,2 3 29,-2 2 0,-1 7 1,1-7-1,2-2-237,-2-3 1,-1-2-1,1 0 1,2 0-67,-2 0 1,-3-7 0,0-2-489,5-3 518,-4-2 1,6-9-1,-9-5 1,0-7 39,0-5 0,0-4 1,0-3-1,0-4-103,0-3 0,-7-2 0,0-7 0,2 0-58,3 0 0,2 0 0,0 2 203,0 5 1,0-2 0,0 9-1,2 2 1,3 3 80,2 2 0,7 7 1,-5 0-61,3-2 0,-5 4 1,7 0-1,2 3-176,3 4 1,-5-4-1,0 2-292,2 2 1,3 3 497,2 2 0,0 9 0,0 3 0</inkml:trace>
  <inkml:trace contextRef="#ctx0" brushRef="#br0" timeOffset="-16428">1974 2457 9591,'14'0'992,"0"0"-770,2 0 1,-4 0 0,2-2-124,2-5 0,3 2 0,2-7 0,0 1-174,0-1 1,0 0-1,0-4 1,0 2-84,0-2 1,0 4-1,-3-2 1,-1 0-67,-3 2 1,-3-6-1,6 6 72,-3 0 0,-10-6 133,3 4 0,-4 2 0,-3-2 12,0-2 1,0 4 0,-3 0 0,-1 1 40,-3-1 1,-7 5 0,4-5-1,-1 3-19,-6 4 1,6-4 0,-3 2 0,-3 2 29,-1 3 0,4 9 0,0 2 0,0 3 9,2 4 0,-7 5 1,8 5-1,-3 2-10,0-2 0,9-3 0,-4 0 1,2 3-5,0 2 1,0 0 0,7-5 0,0 3-17,0 2 1,2 0 0,5-7 0,7 0-32,5 0 1,2 0 0,0 0-342,0 0 0,0-9 1,2-3-1,3-2-705,2 0 0,7 0 1053,-7-7 0,9-9 0,-4-3 0</inkml:trace>
  <inkml:trace contextRef="#ctx0" brushRef="#br0" timeOffset="-16082">2793 2226 7582,'0'-21'157,"0"0"1,0 7 0,0 0 497,0-2 0,-10 6-291,-4 3 1,3 5 0,-3 2-177,-3 0 0,6 0 0,-1 2 0,0 3-73,1 2 1,-1 9 0,-4-2 0,4 5-77,3 2 1,-5 7 0,4 0-1,1-2-22,0-3 0,2 5 0,7 2 0,0 1 39,0-1 1,0 0 0,0-4 0,0 2-13,0-2 1,2 4 0,5-2-213,7-2 1,5-3-1,2-4 1,0-5-375,0-7 1,0-5 0,0-2 163,0 0 1,0-2-1,0-5 1,0-10-306,0-8 1,-7-1 682,0-9 0,0 0 0,7-7 0</inkml:trace>
  <inkml:trace contextRef="#ctx0" brushRef="#br0" timeOffset="-15805">2919 1785 7569,'-3'-19'36,"-4"5"399,5-4 0,-7 13 234,9-9 1,0 12-476,0 2 1,0 9 0,0 12 0,0 0 85,0 0 1,0 9 0,0 5 0,0 5 27,0 2 0,7 2 0,2 5 1,0 5-110,1 0 0,6 6 0,-2-4 0,2 3-278,-2-3 1,5 2 0,-7-9 0,2-2-104,0-3 0,-3-11 0,3-5 1,-4-5-983,-1-2 1,-4-9-937,9-5 2100,-10-5 0,6-11 0,-10-3 0</inkml:trace>
  <inkml:trace contextRef="#ctx0" brushRef="#br0" timeOffset="-15622">2919 2457 10460,'23'-23'0,"3"-3"0,4-4 321,3-3 1,-5 5 0,4-5 0,-1 3-228,-6 4 0,6 5 1,-3 5-1,-5 2-796,-7-2 1,3-1 0,-7 1 0,2 4-1707,0 3 2408,-10-7 0,15 4 0,-7-9 0</inkml:trace>
  <inkml:trace contextRef="#ctx0" brushRef="#br0" timeOffset="-15314">3213 1302 7557,'0'-12'1350,"0"19"0,0 14-1082,0 3 1,0 1-1,2 3 1,3 7-63,2 5 0,2 9 1,-4 2-1,4 3-75,3 4 1,2 5 0,7 5 0,-3 0-176,-4-8 0,5 3 0,-5-7 0,5 3-209,2-3 0,-3 2 1,-1-9-1,-3-2-378,2-3 1,-4-9 0,2-2-1735,2-3 2365,-7-2 0,10-16 0,-7-3 0</inkml:trace>
  <inkml:trace contextRef="#ctx0" brushRef="#br0" timeOffset="-15061">3465 1911 8514,'14'2'923,"0"3"1,2 2-642,3-2 1,2 6-1,2 3 1,3 3-318,2-3 1,0 4 0,-5-4 0,3 3-71,2-3 1,0 4 0,-5-6 0,3 2 94,2 0 1,0-9 0,-7 2 0,0-5-626,0-2 0,0 0 0,0 0 635,0 0 0,0 0 0,0 0 0</inkml:trace>
  <inkml:trace contextRef="#ctx0" brushRef="#br0" timeOffset="-14801">3969 1596 7974,'-12'0'1196,"3"0"1,9 9-1,0 8 1,0 11-932,0 14 1,2 2 0,3 12 0,2 2 178,-3 3 1,6 14 0,-1 6 0,0 10-39,1 5 1,4-7 0,-5 2-610,3-5 0,2-4 0,4-5 1,-1-10-1,-3-8-305,2-10 0,-4-7 0,-1-7 0,-1-7-806,-6-5 1,1-11 1313,2-5 0,-5-14 0,8-5 0</inkml:trace>
  <inkml:trace contextRef="#ctx0" brushRef="#br0" timeOffset="-18875">126 2310 8148,'0'21'117,"0"0"1,0 2-1,0 3-45,0 2 0,0 9 1,0-4-1,2 2 0,3 0 8,2 2 0,2 10 1,-4 2-1,4-2-85,3-3 1,-5 5 0,5 2 0,-1 3-6,1 4 0,-5-4 0,5 2 1,-1 0-20,1-2 0,-5-3 1,5-9-1,-1-2-59,1-5 0,-5 2 0,5-9-215,-3-2 1,0-12-87,-2-7 0,-4-14 0,4-7 389,-5-5 0,-11-11 0,-3-3 0</inkml:trace>
  <inkml:trace contextRef="#ctx0" brushRef="#br0" timeOffset="-18261">0 2415 7499,'0'-14'734,"0"0"-552,0-2 0,2-3 1,3-2-1,4 0-19,3 0 1,-5 0 0,7 0-1,2 0-42,3 0 1,2 0 0,-2 0-1,-3 0-156,-2 0 1,2 2 0,10 5-1,2 5-13,-2 0 0,4 6 0,0-4 1,1 5-10,-1 2 1,7 9 0,-2 3 0,3 2 26,-3 0 1,4 7 0,-6 9 0,2 3 62,0 4 0,-7 3 0,5 4 0,-3 3-20,-4 2 0,-3 2 1,-4-4-1,-3 4-26,-2 3 1,-7-7 0,5 2 0,-3-5-43,-4-2 0,-3 0 0,-2 0 1,-2 0-2,-5 0 0,2 7 0,-9 0 1,0-2 48,2-3 1,-6-4-1,4-3 1,-5-2-3,-2 2 1,7 1 0,0-3 0,-2-7-80,-3-5 0,-2-2 0,0 0 0,0-2-113,0-5 0,0-5 0,0-9 0,0 0-76,0 0 0,0-9 0,2-5 0,3-5 96,2-2 0,7-7 0,-5 0 0,3 0 28,4-2 0,3 6 153,2-4 0,-9 5 0,-3 2 0</inkml:trace>
  <inkml:trace contextRef="#ctx0" brushRef="#br0" timeOffset="15225">4242 987 7569,'0'12'1600,"0"6"0,0-4-1250,0 5 1,7-5 0,0 0-176,-3 2 0,-1 3 0,-1 0 201,5-5 1,-5-3 77,5-4-527,-4-4 0,-3 4 77,0-14 1,0-5 0,0-9 0,-3 0 25,-4 0 0,3-7 1,-8-2-1,0-3 36,1-4 1,4-3 0,-7-2 0,0 0-117,2 0 0,-7-7 1,5-2-1,-2-1 95,2 1 0,-5-5 0,5 7 0,-2 2 75,2 3 1,-2 2 0,9 2 0,2 5-83,3 7 1,-5 5-1,0 2 47,2 0 1,3 7-328,2 0-541,0 9 468,0-4 361,0 9-663,0 0 631,0 9-30,0-6 1,0 8-49,0-4 1,-3-4-34,-4 4 0,3-5 41,-10-2 0,0 0 1,-7 0 61,0 0 1,0 0 0,0 0-3,0 0 0,0 7 0,0 2 1,2 3 0,5 4 0,-5-4 0,8 2 1,-3 0 0,0-2 0,7 4 0,-5-7 0,0 1 10,1-1 0,4-2-7,-7-7 0,9-2 160,-2-5-75,5-5 1,4-7 0,5 5 0,7 5-13,5 0 1,-5 6 0,0-4 0,2 5-23,3 2 1,2-7 0,0 0 0,-3 0-36,-4-2 0,5 4 0,-7-9 1,2-2-65,0-3 0,-7-2 0,4 0 0,1 0 1,0 0 0,-8 0 1,3 0 159,-4 0 95,6 9 0,-4 3 29,9 9 1,-7 9 0,4 5-143,-1 5 0,4-5 0,-5 0 1,3 2-46,4 3 1,-4-7 0,-1-3 0,1-2 0,0 0 11,4-2 1,-4-3-1,2-2 1,2 0-209,3 0 1,-5 7-1,0 0 1,2-2-324,3-3 0,2-2 0,0 2-184,0 5 0,0-2 1,0 7-1,0-1 644,0 1 0,0 2 0,0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2EE2-0147-4AB8-A9FD-B624CE012FE2}" type="datetimeFigureOut">
              <a:rPr lang="en-US" smtClean="0"/>
              <a:t>2018/11/16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D3CED-467C-4C9D-8F9B-5172F00F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3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0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4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1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1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2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4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8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1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16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98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6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65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16A7D-6805-4035-B582-5F4353D98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89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16A7D-6805-4035-B582-5F4353D98F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5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7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7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3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9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0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2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6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D3CED-467C-4C9D-8F9B-5172F00F3A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12" y="0"/>
            <a:ext cx="4437888" cy="6858000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1439" y="1502233"/>
            <a:ext cx="9280721" cy="726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5400" baseline="0">
                <a:solidFill>
                  <a:srgbClr val="F47D20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9194" y="2306401"/>
            <a:ext cx="9280721" cy="11012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700" baseline="0">
                <a:solidFill>
                  <a:srgbClr val="4D4D4F"/>
                </a:solidFill>
                <a:latin typeface="+mj-lt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5C7C354-6589-4373-98B4-068A6CFC87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5714094"/>
            <a:ext cx="5397236" cy="8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83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B17E-BD7E-4387-B493-90EBE266C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5D601-2546-4FD1-9C1E-1ACBBA8D8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DB86-7074-491A-94C5-AE23D7D3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93C9-716F-493F-8C1A-36D17558415D}" type="datetimeFigureOut">
              <a:rPr lang="en-US" smtClean="0"/>
              <a:t>2018/11/16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28359-B81F-42D2-A18B-1976DD26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60AE0-245B-49A2-B7CF-D90E7D67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5BF4-F078-4C78-84BA-F688F4EAE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A9D7-8464-47B5-9C1F-60EC8204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15AC4-C32F-4289-B7A8-DBE2F139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C02E5-BBA5-4DEB-84FF-61B3A2F9C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7B17E-B1D3-400E-A3E8-0973F8A5C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257D2-ABF3-445A-BE99-DB8E0B30B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8DC50A-4D0B-43B2-8B33-E1F31052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93C9-716F-493F-8C1A-36D17558415D}" type="datetimeFigureOut">
              <a:rPr lang="en-US" smtClean="0"/>
              <a:t>2018/11/16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2B4D1-AFC6-4468-91DC-F1A0BC2FF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4BD94-1DAE-4E0F-A055-B3A70AE3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5BF4-F078-4C78-84BA-F688F4EAE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3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31430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23392" y="6356351"/>
            <a:ext cx="10849205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72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126480"/>
            <a:ext cx="12192000" cy="73152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latin typeface="Whitney Bold" pitchFamily="50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7683" y="548640"/>
            <a:ext cx="10999468" cy="914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800" b="0" baseline="0">
                <a:solidFill>
                  <a:srgbClr val="F47D20"/>
                </a:solidFill>
                <a:latin typeface="+mn-lt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519" y="6035040"/>
            <a:ext cx="1219200" cy="9144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86834" y="1553345"/>
            <a:ext cx="11000317" cy="41148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0649519" y="6159137"/>
            <a:ext cx="1300020" cy="666206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218" y="6228541"/>
            <a:ext cx="840467" cy="52739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27576" y="6228541"/>
            <a:ext cx="3236335" cy="53094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+mn-lt"/>
              </a:rPr>
              <a:t>www.gala-global.org/tapicc</a:t>
            </a:r>
          </a:p>
        </p:txBody>
      </p:sp>
      <p:pic>
        <p:nvPicPr>
          <p:cNvPr id="8" name="Picture 7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E8FBFBE9-2910-48A0-A932-1A1F24A4BA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218" y="6172200"/>
            <a:ext cx="705586" cy="61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7687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">
    <p:bg>
      <p:bgPr>
        <a:solidFill>
          <a:srgbClr val="F47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745969"/>
            <a:ext cx="12192000" cy="14422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584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lue"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745969"/>
            <a:ext cx="12192000" cy="14422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7605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Green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745969"/>
            <a:ext cx="12192000" cy="14422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0411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Pink">
    <p:bg>
      <p:bgPr>
        <a:solidFill>
          <a:srgbClr val="E72D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745969"/>
            <a:ext cx="12192000" cy="14422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14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Pink">
    <p:bg>
      <p:bgPr>
        <a:solidFill>
          <a:srgbClr val="FF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745969"/>
            <a:ext cx="12192000" cy="14422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481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53777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31684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184460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8880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85AD-DDC7-4D70-B54B-9061CA247DA1}" type="datetimeFigureOut">
              <a:rPr lang="en-US" smtClean="0"/>
              <a:t>2018/11/16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8BEF4-6137-4090-A94C-E9217C7A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3" r:id="rId2"/>
    <p:sldLayoutId id="2147483666" r:id="rId3"/>
    <p:sldLayoutId id="2147483691" r:id="rId4"/>
    <p:sldLayoutId id="2147483668" r:id="rId5"/>
    <p:sldLayoutId id="2147483669" r:id="rId6"/>
    <p:sldLayoutId id="2147483690" r:id="rId7"/>
    <p:sldLayoutId id="2147483692" r:id="rId8"/>
    <p:sldLayoutId id="2147483694" r:id="rId9"/>
    <p:sldLayoutId id="2147483696" r:id="rId10"/>
    <p:sldLayoutId id="2147483697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sv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52.jpeg"/><Relationship Id="rId21" Type="http://schemas.openxmlformats.org/officeDocument/2006/relationships/image" Target="../media/image3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5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0.png"/><Relationship Id="rId19" Type="http://schemas.openxmlformats.org/officeDocument/2006/relationships/image" Target="../media/image30.png"/><Relationship Id="rId4" Type="http://schemas.openxmlformats.org/officeDocument/2006/relationships/image" Target="../media/image53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vintagesnipsandclips.blogspot.com/2014/06/finger-pointing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vintagesnipsandclips.blogspot.com/2014/06/finger-pointing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alaglobal.github.io/TAPICC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POWcoIrwKvUQpgq_ImgcpK_p6PZ35k7g7mieKARGgR4/edit?usp=drive_web&amp;ouid=11313655782596752940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OvYksscrYGtz7gUK-25AR28jobRN7gtkNtu1W3rvgaA/edi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alaglobal.github.io/TAPICC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alaglobal.github.io/TAPICC/T1/WG3/rs01/XLIFF-EM-BP-V1.0-rs01.x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a-global.org/sites/default/files/uploads/pdfs/TAPICC_Track2_Charter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la-global.org/tapicc-t2wg1-jliff-rest-ap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asis-tcs/xliff-omos-jliff" TargetMode="External"/><Relationship Id="rId2" Type="http://schemas.openxmlformats.org/officeDocument/2006/relationships/hyperlink" Target="https://www.oasis-open.org/committees/tc_home.php?wg_abbrev=xliff-omo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vistatec/JliffGraphTool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a-global.org/user/registe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ala-global.org/tapicc-legal-agreement" TargetMode="External"/><Relationship Id="rId4" Type="http://schemas.openxmlformats.org/officeDocument/2006/relationships/hyperlink" Target="https://www.gala-global.org/community-group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D47D9-C5C6-4424-85CE-8625DE6F50D0}"/>
              </a:ext>
            </a:extLst>
          </p:cNvPr>
          <p:cNvSpPr/>
          <p:nvPr/>
        </p:nvSpPr>
        <p:spPr>
          <a:xfrm>
            <a:off x="-15240" y="0"/>
            <a:ext cx="12207240" cy="6858000"/>
          </a:xfrm>
          <a:prstGeom prst="rect">
            <a:avLst/>
          </a:prstGeom>
          <a:solidFill>
            <a:srgbClr val="05A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C67CA-4C3A-4676-AC76-E6286E965E36}"/>
              </a:ext>
            </a:extLst>
          </p:cNvPr>
          <p:cNvSpPr txBox="1"/>
          <p:nvPr/>
        </p:nvSpPr>
        <p:spPr>
          <a:xfrm>
            <a:off x="514350" y="411536"/>
            <a:ext cx="1144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TAPICC</a:t>
            </a:r>
            <a:r>
              <a:rPr lang="en-US" sz="3600" b="1" dirty="0">
                <a:solidFill>
                  <a:schemeClr val="bg1"/>
                </a:solidFill>
              </a:rPr>
              <a:t>: Translation Cases and Classes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5D29C6F7-E4F3-4F85-99E8-C024FB5503E0}"/>
              </a:ext>
            </a:extLst>
          </p:cNvPr>
          <p:cNvSpPr/>
          <p:nvPr/>
        </p:nvSpPr>
        <p:spPr>
          <a:xfrm>
            <a:off x="7459661" y="2605442"/>
            <a:ext cx="2908300" cy="1897978"/>
          </a:xfrm>
          <a:prstGeom prst="snip1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46EB1E-7714-419A-B386-B62FFF7D3FEB}"/>
              </a:ext>
            </a:extLst>
          </p:cNvPr>
          <p:cNvSpPr txBox="1"/>
          <p:nvPr/>
        </p:nvSpPr>
        <p:spPr>
          <a:xfrm>
            <a:off x="7644310" y="2863694"/>
            <a:ext cx="2723651" cy="12926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Jim Compton</a:t>
            </a:r>
          </a:p>
          <a:p>
            <a:r>
              <a:rPr lang="en-US" dirty="0">
                <a:solidFill>
                  <a:schemeClr val="bg1"/>
                </a:solidFill>
              </a:rPr>
              <a:t>Program Manager, Partnerships Program, </a:t>
            </a:r>
          </a:p>
          <a:p>
            <a:r>
              <a:rPr lang="en-US" dirty="0">
                <a:solidFill>
                  <a:schemeClr val="bg1"/>
                </a:solidFill>
              </a:rPr>
              <a:t>RWS Moravia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3FEDCFE-CB14-49CA-A72E-459709D4E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645" y="5668998"/>
            <a:ext cx="1371600" cy="860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D2BD92-25B2-44CE-A263-0B31808BE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5" r="2924"/>
          <a:stretch/>
        </p:blipFill>
        <p:spPr>
          <a:xfrm>
            <a:off x="588727" y="1671931"/>
            <a:ext cx="6400800" cy="41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twork Cables, Cable, Patch, Patch Cable, Rj, Rj45">
            <a:extLst>
              <a:ext uri="{FF2B5EF4-FFF2-40B4-BE49-F238E27FC236}">
                <a16:creationId xmlns:a16="http://schemas.microsoft.com/office/drawing/2014/main" id="{F464BAEE-D49F-46A0-AA59-F198C45B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57" y="1029939"/>
            <a:ext cx="8731179" cy="582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702FFA-D5AD-40E2-B15D-93052B2A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74363"/>
            <a:ext cx="3411647" cy="33582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API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Integration!</a:t>
            </a:r>
          </a:p>
        </p:txBody>
      </p:sp>
      <p:pic>
        <p:nvPicPr>
          <p:cNvPr id="7" name="Graphic 6" descr="Grinning Face with No Fill">
            <a:extLst>
              <a:ext uri="{FF2B5EF4-FFF2-40B4-BE49-F238E27FC236}">
                <a16:creationId xmlns:a16="http://schemas.microsoft.com/office/drawing/2014/main" id="{39DA3C3F-1E24-42ED-B4AA-9E4EF9059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0" y="45720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49B368-7D09-4106-A1E1-4C89A98636C4}"/>
              </a:ext>
            </a:extLst>
          </p:cNvPr>
          <p:cNvSpPr txBox="1"/>
          <p:nvPr/>
        </p:nvSpPr>
        <p:spPr>
          <a:xfrm>
            <a:off x="8614611" y="4047617"/>
            <a:ext cx="3272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system-to-system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automation</a:t>
            </a:r>
          </a:p>
        </p:txBody>
      </p:sp>
    </p:spTree>
    <p:extLst>
      <p:ext uri="{BB962C8B-B14F-4D97-AF65-F5344CB8AC3E}">
        <p14:creationId xmlns:p14="http://schemas.microsoft.com/office/powerpoint/2010/main" val="331257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2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rise of point-to-point integrations…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17" y="5259612"/>
            <a:ext cx="458231" cy="45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29" y="1308440"/>
            <a:ext cx="1058073" cy="26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8480" y="4412631"/>
            <a:ext cx="849284" cy="30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69" y="4917819"/>
            <a:ext cx="683587" cy="68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46" y="2885864"/>
            <a:ext cx="545976" cy="2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78" y="4717307"/>
            <a:ext cx="730603" cy="21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145" y="3199606"/>
            <a:ext cx="968551" cy="5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76" y="2018547"/>
            <a:ext cx="838199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921" y="1747123"/>
            <a:ext cx="619366" cy="30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66" y="1182313"/>
            <a:ext cx="448470" cy="44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883" y="4040413"/>
            <a:ext cx="871217" cy="16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287" y="5167460"/>
            <a:ext cx="888134" cy="13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362" y="4244634"/>
            <a:ext cx="767602" cy="38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977" y="5241635"/>
            <a:ext cx="876118" cy="2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56" y="4364083"/>
            <a:ext cx="476541" cy="48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76" y="2719292"/>
            <a:ext cx="781672" cy="27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764" y="4629686"/>
            <a:ext cx="729315" cy="38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32" y="1916147"/>
            <a:ext cx="343658" cy="3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4" y="1892966"/>
            <a:ext cx="953210" cy="4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34" y="2002804"/>
            <a:ext cx="595680" cy="23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85" y="1605368"/>
            <a:ext cx="640405" cy="34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64" y="1703794"/>
            <a:ext cx="873170" cy="2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04" y="1327041"/>
            <a:ext cx="675826" cy="2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9682" y="5001410"/>
            <a:ext cx="1114425" cy="7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Gerade Verbindung mit Pfeil 27"/>
          <p:cNvCxnSpPr/>
          <p:nvPr/>
        </p:nvCxnSpPr>
        <p:spPr>
          <a:xfrm flipV="1">
            <a:off x="3206167" y="1442179"/>
            <a:ext cx="4957940" cy="561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7" idx="0"/>
          </p:cNvCxnSpPr>
          <p:nvPr/>
        </p:nvCxnSpPr>
        <p:spPr>
          <a:xfrm flipH="1" flipV="1">
            <a:off x="8579901" y="1722696"/>
            <a:ext cx="196135" cy="35189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1026" idx="0"/>
            <a:endCxn id="10" idx="1"/>
          </p:cNvCxnSpPr>
          <p:nvPr/>
        </p:nvCxnSpPr>
        <p:spPr>
          <a:xfrm flipV="1">
            <a:off x="7606895" y="3474246"/>
            <a:ext cx="2512250" cy="15271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endCxn id="20" idx="1"/>
          </p:cNvCxnSpPr>
          <p:nvPr/>
        </p:nvCxnSpPr>
        <p:spPr>
          <a:xfrm>
            <a:off x="4528202" y="4717307"/>
            <a:ext cx="5710562" cy="1049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2530341" y="2857046"/>
            <a:ext cx="6875263" cy="137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2598878" y="1547909"/>
            <a:ext cx="5717629" cy="21678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4186408" y="1547909"/>
            <a:ext cx="4130099" cy="2888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3358567" y="2155613"/>
            <a:ext cx="5737354" cy="19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2682741" y="1700309"/>
            <a:ext cx="5633766" cy="1446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V="1">
            <a:off x="3205522" y="17003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4338808" y="2018547"/>
            <a:ext cx="4757113" cy="2570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3358567" y="1594579"/>
            <a:ext cx="4957940" cy="561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H="1" flipV="1">
            <a:off x="8622472" y="1853875"/>
            <a:ext cx="298507" cy="33832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endCxn id="10" idx="1"/>
          </p:cNvCxnSpPr>
          <p:nvPr/>
        </p:nvCxnSpPr>
        <p:spPr>
          <a:xfrm flipV="1">
            <a:off x="7759295" y="3474246"/>
            <a:ext cx="2359850" cy="1749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4680602" y="3033355"/>
            <a:ext cx="4901574" cy="18363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2682741" y="3009446"/>
            <a:ext cx="6875263" cy="137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3205522" y="17003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V="1">
            <a:off x="4338808" y="1700309"/>
            <a:ext cx="4130099" cy="2888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>
            <a:off x="3510967" y="2308013"/>
            <a:ext cx="5737354" cy="19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V="1">
            <a:off x="2835141" y="1852709"/>
            <a:ext cx="5633766" cy="1446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V="1">
            <a:off x="3357922" y="18527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V="1">
            <a:off x="4491208" y="2170947"/>
            <a:ext cx="4757113" cy="2570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V="1">
            <a:off x="3510967" y="1746979"/>
            <a:ext cx="4957940" cy="561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3967522" y="2006275"/>
            <a:ext cx="4807350" cy="23389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>
            <a:endCxn id="17" idx="0"/>
          </p:cNvCxnSpPr>
          <p:nvPr/>
        </p:nvCxnSpPr>
        <p:spPr>
          <a:xfrm>
            <a:off x="2530341" y="2576155"/>
            <a:ext cx="6245695" cy="26654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V="1">
            <a:off x="4833002" y="4040413"/>
            <a:ext cx="5286143" cy="9816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V="1">
            <a:off x="2835141" y="3161846"/>
            <a:ext cx="6875263" cy="137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V="1">
            <a:off x="3357922" y="18527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V="1">
            <a:off x="4491208" y="1852709"/>
            <a:ext cx="4130099" cy="2888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3663367" y="2460413"/>
            <a:ext cx="5737354" cy="19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V="1">
            <a:off x="2987541" y="2005109"/>
            <a:ext cx="5633766" cy="1446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 flipV="1">
            <a:off x="3510322" y="20051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V="1">
            <a:off x="4643608" y="2323347"/>
            <a:ext cx="4757113" cy="2570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flipV="1">
            <a:off x="3663367" y="1899379"/>
            <a:ext cx="4957940" cy="561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V="1">
            <a:off x="2868254" y="2158675"/>
            <a:ext cx="6059018" cy="350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7535883" y="2475747"/>
            <a:ext cx="1869721" cy="26917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flipV="1">
            <a:off x="2819617" y="3033355"/>
            <a:ext cx="7043187" cy="6545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flipV="1">
            <a:off x="2987541" y="3314246"/>
            <a:ext cx="6875263" cy="137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Gerade Verbindung mit Pfeil 77"/>
          <p:cNvCxnSpPr/>
          <p:nvPr/>
        </p:nvCxnSpPr>
        <p:spPr>
          <a:xfrm flipV="1">
            <a:off x="3510322" y="20051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Gerade Verbindung mit Pfeil 78"/>
          <p:cNvCxnSpPr/>
          <p:nvPr/>
        </p:nvCxnSpPr>
        <p:spPr>
          <a:xfrm flipV="1">
            <a:off x="4643608" y="2005109"/>
            <a:ext cx="4130099" cy="2888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>
            <a:off x="3815767" y="2612813"/>
            <a:ext cx="5737354" cy="19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flipV="1">
            <a:off x="3139941" y="2157509"/>
            <a:ext cx="5633766" cy="1446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Gerade Verbindung mit Pfeil 81"/>
          <p:cNvCxnSpPr/>
          <p:nvPr/>
        </p:nvCxnSpPr>
        <p:spPr>
          <a:xfrm flipV="1">
            <a:off x="3662722" y="21575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/>
          <p:nvPr/>
        </p:nvCxnSpPr>
        <p:spPr>
          <a:xfrm flipV="1">
            <a:off x="4796008" y="2475747"/>
            <a:ext cx="4757113" cy="2570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Gerade Verbindung mit Pfeil 83"/>
          <p:cNvCxnSpPr/>
          <p:nvPr/>
        </p:nvCxnSpPr>
        <p:spPr>
          <a:xfrm flipV="1">
            <a:off x="3815767" y="2051779"/>
            <a:ext cx="4957940" cy="561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/>
          <p:nvPr/>
        </p:nvCxnSpPr>
        <p:spPr>
          <a:xfrm flipV="1">
            <a:off x="2987541" y="2311075"/>
            <a:ext cx="6092131" cy="17505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flipH="1" flipV="1">
            <a:off x="2259737" y="2992222"/>
            <a:ext cx="8011808" cy="1444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>
            <a:stCxn id="7" idx="0"/>
            <a:endCxn id="11" idx="1"/>
          </p:cNvCxnSpPr>
          <p:nvPr/>
        </p:nvCxnSpPr>
        <p:spPr>
          <a:xfrm flipV="1">
            <a:off x="3762063" y="2240003"/>
            <a:ext cx="5820113" cy="26778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 flipV="1">
            <a:off x="3139941" y="3466646"/>
            <a:ext cx="6875263" cy="137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>
            <a:off x="3358567" y="1385551"/>
            <a:ext cx="5567540" cy="7719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Gerade Verbindung mit Pfeil 89"/>
          <p:cNvCxnSpPr/>
          <p:nvPr/>
        </p:nvCxnSpPr>
        <p:spPr>
          <a:xfrm flipV="1">
            <a:off x="4796008" y="2157509"/>
            <a:ext cx="4130099" cy="2888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1" name="Gerade Verbindung mit Pfeil 90"/>
          <p:cNvCxnSpPr/>
          <p:nvPr/>
        </p:nvCxnSpPr>
        <p:spPr>
          <a:xfrm>
            <a:off x="3968167" y="2765213"/>
            <a:ext cx="5737354" cy="19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/>
          <p:nvPr/>
        </p:nvCxnSpPr>
        <p:spPr>
          <a:xfrm flipV="1">
            <a:off x="3292341" y="2309909"/>
            <a:ext cx="5633766" cy="1446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/>
          <p:nvPr/>
        </p:nvCxnSpPr>
        <p:spPr>
          <a:xfrm flipV="1">
            <a:off x="3815122" y="23099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>
            <a:endCxn id="11" idx="1"/>
          </p:cNvCxnSpPr>
          <p:nvPr/>
        </p:nvCxnSpPr>
        <p:spPr>
          <a:xfrm flipV="1">
            <a:off x="4948408" y="2240003"/>
            <a:ext cx="4633768" cy="29585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 flipV="1">
            <a:off x="3968167" y="2204179"/>
            <a:ext cx="4957940" cy="561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 flipV="1">
            <a:off x="2987541" y="2463475"/>
            <a:ext cx="6244531" cy="14937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2916910" y="2003213"/>
            <a:ext cx="7202235" cy="19034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 flipV="1">
            <a:off x="2392592" y="1956543"/>
            <a:ext cx="6528387" cy="9005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Gerade Verbindung mit Pfeil 98"/>
          <p:cNvCxnSpPr/>
          <p:nvPr/>
        </p:nvCxnSpPr>
        <p:spPr>
          <a:xfrm flipV="1">
            <a:off x="3292341" y="3619046"/>
            <a:ext cx="6875263" cy="137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Gerade Verbindung mit Pfeil 99"/>
          <p:cNvCxnSpPr/>
          <p:nvPr/>
        </p:nvCxnSpPr>
        <p:spPr>
          <a:xfrm flipV="1">
            <a:off x="3815122" y="23099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 flipV="1">
            <a:off x="4948408" y="2309909"/>
            <a:ext cx="4130099" cy="2888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/>
          <p:nvPr/>
        </p:nvCxnSpPr>
        <p:spPr>
          <a:xfrm>
            <a:off x="4120567" y="2917613"/>
            <a:ext cx="5737354" cy="19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Gerade Verbindung mit Pfeil 102"/>
          <p:cNvCxnSpPr/>
          <p:nvPr/>
        </p:nvCxnSpPr>
        <p:spPr>
          <a:xfrm flipV="1">
            <a:off x="3444741" y="2462309"/>
            <a:ext cx="5633766" cy="1446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Gerade Verbindung mit Pfeil 103"/>
          <p:cNvCxnSpPr/>
          <p:nvPr/>
        </p:nvCxnSpPr>
        <p:spPr>
          <a:xfrm flipV="1">
            <a:off x="3967522" y="24623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Gerade Verbindung mit Pfeil 104"/>
          <p:cNvCxnSpPr>
            <a:endCxn id="11" idx="1"/>
          </p:cNvCxnSpPr>
          <p:nvPr/>
        </p:nvCxnSpPr>
        <p:spPr>
          <a:xfrm flipV="1">
            <a:off x="2987541" y="2240003"/>
            <a:ext cx="6594635" cy="3824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 flipV="1">
            <a:off x="4120567" y="2356579"/>
            <a:ext cx="4957940" cy="561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7" name="Gerade Verbindung mit Pfeil 106"/>
          <p:cNvCxnSpPr/>
          <p:nvPr/>
        </p:nvCxnSpPr>
        <p:spPr>
          <a:xfrm flipV="1">
            <a:off x="2868254" y="2615875"/>
            <a:ext cx="6516218" cy="7679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 flipV="1">
            <a:off x="7840683" y="4741336"/>
            <a:ext cx="2160592" cy="4820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Gerade Verbindung mit Pfeil 108"/>
          <p:cNvCxnSpPr/>
          <p:nvPr/>
        </p:nvCxnSpPr>
        <p:spPr>
          <a:xfrm flipH="1">
            <a:off x="7383483" y="1722696"/>
            <a:ext cx="780625" cy="32920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 flipV="1">
            <a:off x="3444741" y="3771446"/>
            <a:ext cx="6875263" cy="137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 flipV="1">
            <a:off x="3967522" y="24623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Gerade Verbindung mit Pfeil 111"/>
          <p:cNvCxnSpPr/>
          <p:nvPr/>
        </p:nvCxnSpPr>
        <p:spPr>
          <a:xfrm flipV="1">
            <a:off x="2819617" y="2462310"/>
            <a:ext cx="6411290" cy="12256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Gerade Verbindung mit Pfeil 112"/>
          <p:cNvCxnSpPr/>
          <p:nvPr/>
        </p:nvCxnSpPr>
        <p:spPr>
          <a:xfrm>
            <a:off x="4272967" y="3070013"/>
            <a:ext cx="5737354" cy="19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/>
          <p:nvPr/>
        </p:nvCxnSpPr>
        <p:spPr>
          <a:xfrm flipV="1">
            <a:off x="3597141" y="2614709"/>
            <a:ext cx="5633766" cy="1446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Gerade Verbindung mit Pfeil 114"/>
          <p:cNvCxnSpPr/>
          <p:nvPr/>
        </p:nvCxnSpPr>
        <p:spPr>
          <a:xfrm flipV="1">
            <a:off x="4119922" y="26147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>
            <a:endCxn id="10" idx="1"/>
          </p:cNvCxnSpPr>
          <p:nvPr/>
        </p:nvCxnSpPr>
        <p:spPr>
          <a:xfrm>
            <a:off x="3053122" y="2240003"/>
            <a:ext cx="7066023" cy="12342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Gerade Verbindung mit Pfeil 116"/>
          <p:cNvCxnSpPr/>
          <p:nvPr/>
        </p:nvCxnSpPr>
        <p:spPr>
          <a:xfrm flipV="1">
            <a:off x="4272967" y="2508979"/>
            <a:ext cx="4957940" cy="5610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/>
          <p:nvPr/>
        </p:nvCxnSpPr>
        <p:spPr>
          <a:xfrm flipV="1">
            <a:off x="7688283" y="2768275"/>
            <a:ext cx="1848589" cy="24688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Gerade Verbindung mit Pfeil 118"/>
          <p:cNvCxnSpPr>
            <a:endCxn id="21" idx="2"/>
          </p:cNvCxnSpPr>
          <p:nvPr/>
        </p:nvCxnSpPr>
        <p:spPr>
          <a:xfrm flipH="1" flipV="1">
            <a:off x="2574261" y="2314288"/>
            <a:ext cx="7377433" cy="22953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>
            <a:off x="3449365" y="1746978"/>
            <a:ext cx="6789399" cy="22663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Gerade Verbindung mit Pfeil 120"/>
          <p:cNvCxnSpPr/>
          <p:nvPr/>
        </p:nvCxnSpPr>
        <p:spPr>
          <a:xfrm flipV="1">
            <a:off x="3597141" y="3923846"/>
            <a:ext cx="6875263" cy="137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 flipV="1">
            <a:off x="4119922" y="26147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3" name="Gerade Verbindung mit Pfeil 122"/>
          <p:cNvCxnSpPr/>
          <p:nvPr/>
        </p:nvCxnSpPr>
        <p:spPr>
          <a:xfrm>
            <a:off x="3139941" y="2406794"/>
            <a:ext cx="6243366" cy="2079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Gerade Verbindung mit Pfeil 123"/>
          <p:cNvCxnSpPr/>
          <p:nvPr/>
        </p:nvCxnSpPr>
        <p:spPr>
          <a:xfrm>
            <a:off x="4425367" y="3222413"/>
            <a:ext cx="5737354" cy="19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 flipV="1">
            <a:off x="3749541" y="2767109"/>
            <a:ext cx="5633766" cy="14468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 flipV="1">
            <a:off x="4272322" y="2767109"/>
            <a:ext cx="5263385" cy="2492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>
            <a:endCxn id="19" idx="1"/>
          </p:cNvCxnSpPr>
          <p:nvPr/>
        </p:nvCxnSpPr>
        <p:spPr>
          <a:xfrm>
            <a:off x="3206167" y="1771530"/>
            <a:ext cx="6795109" cy="10855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30" y="2537916"/>
            <a:ext cx="1190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4" y="2907799"/>
            <a:ext cx="842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768" y="5250265"/>
            <a:ext cx="799574" cy="4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81" y="4927224"/>
            <a:ext cx="1094119" cy="3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0" y="3335169"/>
            <a:ext cx="1336624" cy="33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41" y="3687303"/>
            <a:ext cx="1233064" cy="26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29" y="3942062"/>
            <a:ext cx="1317026" cy="38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56" y="3695926"/>
            <a:ext cx="669015" cy="2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Graphic 127" descr="Confused Face with No Fill">
            <a:extLst>
              <a:ext uri="{FF2B5EF4-FFF2-40B4-BE49-F238E27FC236}">
                <a16:creationId xmlns:a16="http://schemas.microsoft.com/office/drawing/2014/main" id="{9D966455-1C14-4C78-999F-9BDED79E173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972800" y="457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EDE245-6403-469D-B383-D3867F36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60" y="1371600"/>
            <a:ext cx="7178040" cy="293767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“Wild West”</a:t>
            </a:r>
          </a:p>
        </p:txBody>
      </p:sp>
      <p:sp>
        <p:nvSpPr>
          <p:cNvPr id="27" name="Inhaltsplatzhalter 26"/>
          <p:cNvSpPr>
            <a:spLocks noGrp="1"/>
          </p:cNvSpPr>
          <p:nvPr>
            <p:ph sz="quarter" idx="13"/>
          </p:nvPr>
        </p:nvSpPr>
        <p:spPr>
          <a:xfrm>
            <a:off x="486834" y="1553345"/>
            <a:ext cx="11000317" cy="33361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Unnecessary variation</a:t>
            </a:r>
          </a:p>
          <a:p>
            <a:r>
              <a:rPr lang="en-US" dirty="0"/>
              <a:t>Continuous reinvention</a:t>
            </a:r>
            <a:br>
              <a:rPr lang="en-US" dirty="0"/>
            </a:br>
            <a:r>
              <a:rPr lang="en-US" dirty="0"/>
              <a:t>of the wheel</a:t>
            </a:r>
          </a:p>
          <a:p>
            <a:r>
              <a:rPr lang="en-US" dirty="0"/>
              <a:t>Wasted $$!</a:t>
            </a:r>
          </a:p>
          <a:p>
            <a:pPr lvl="1"/>
            <a:r>
              <a:rPr lang="en-US" dirty="0"/>
              <a:t>For clients</a:t>
            </a:r>
          </a:p>
          <a:p>
            <a:pPr lvl="1"/>
            <a:r>
              <a:rPr lang="en-US" dirty="0"/>
              <a:t>For LSPs</a:t>
            </a:r>
          </a:p>
          <a:p>
            <a:pPr lvl="1"/>
            <a:r>
              <a:rPr lang="en-US" dirty="0"/>
              <a:t>For tools vendors</a:t>
            </a:r>
          </a:p>
          <a:p>
            <a:r>
              <a:rPr lang="en-US" dirty="0"/>
              <a:t>Loss of operational freedom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0BD24-686C-4F07-A814-5888A505F9CB}"/>
              </a:ext>
            </a:extLst>
          </p:cNvPr>
          <p:cNvSpPr txBox="1"/>
          <p:nvPr/>
        </p:nvSpPr>
        <p:spPr>
          <a:xfrm>
            <a:off x="7586980" y="1932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$</a:t>
            </a:r>
            <a:endParaRPr lang="en-US" b="1" dirty="0"/>
          </a:p>
        </p:txBody>
      </p:sp>
      <p:pic>
        <p:nvPicPr>
          <p:cNvPr id="8" name="Graphic 7" descr="Sad Face with No Fill">
            <a:extLst>
              <a:ext uri="{FF2B5EF4-FFF2-40B4-BE49-F238E27FC236}">
                <a16:creationId xmlns:a16="http://schemas.microsoft.com/office/drawing/2014/main" id="{A199BA93-296E-4E9F-B396-B0F7F6C5E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0" y="457200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7E8AE2-5E03-4455-A1A9-CDD2097E484A}"/>
              </a:ext>
            </a:extLst>
          </p:cNvPr>
          <p:cNvSpPr txBox="1"/>
          <p:nvPr/>
        </p:nvSpPr>
        <p:spPr>
          <a:xfrm>
            <a:off x="0" y="5359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Can be a “deal breaker” for making content available worldwide!</a:t>
            </a:r>
          </a:p>
        </p:txBody>
      </p:sp>
    </p:spTree>
    <p:extLst>
      <p:ext uri="{BB962C8B-B14F-4D97-AF65-F5344CB8AC3E}">
        <p14:creationId xmlns:p14="http://schemas.microsoft.com/office/powerpoint/2010/main" val="30969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itchcraft 174s massivem Messing schwere Pflicht 1/4-Zoll Stecker Mono Gitarre Lautsprecher Plug">
            <a:extLst>
              <a:ext uri="{FF2B5EF4-FFF2-40B4-BE49-F238E27FC236}">
                <a16:creationId xmlns:a16="http://schemas.microsoft.com/office/drawing/2014/main" id="{B920E53F-3282-455F-BD84-F42FBD5F6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7038">
            <a:off x="9656346" y="4355973"/>
            <a:ext cx="2924231" cy="84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TAPICC Vision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A44683-6A81-409B-8225-0DD70E2C93C1}"/>
              </a:ext>
            </a:extLst>
          </p:cNvPr>
          <p:cNvGrpSpPr/>
          <p:nvPr/>
        </p:nvGrpSpPr>
        <p:grpSpPr>
          <a:xfrm>
            <a:off x="598025" y="984638"/>
            <a:ext cx="11161853" cy="4972608"/>
            <a:chOff x="598025" y="984638"/>
            <a:chExt cx="11161853" cy="49726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CC3CEE-2FF7-43D3-A189-051BF74F3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9873" y="2584961"/>
              <a:ext cx="1817782" cy="2449493"/>
            </a:xfrm>
            <a:prstGeom prst="rect">
              <a:avLst/>
            </a:prstGeom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280" y="3381899"/>
              <a:ext cx="412571" cy="41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92" y="1466142"/>
              <a:ext cx="1058073" cy="26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91453" y="4617001"/>
              <a:ext cx="849284" cy="30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588" y="4877342"/>
              <a:ext cx="683587" cy="68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292" y="2635639"/>
              <a:ext cx="545976" cy="2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280" y="4339146"/>
              <a:ext cx="730603" cy="219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1786" y="1396531"/>
              <a:ext cx="968551" cy="5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356" y="984638"/>
              <a:ext cx="838199" cy="442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4094" y="1164615"/>
              <a:ext cx="619366" cy="30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0520" y="5118302"/>
              <a:ext cx="871217" cy="166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208" y="5441534"/>
              <a:ext cx="888134" cy="13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930" y="1076918"/>
              <a:ext cx="767602" cy="383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218" y="5380140"/>
              <a:ext cx="876118" cy="26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021" y="3678616"/>
              <a:ext cx="476541" cy="482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703" y="1258777"/>
              <a:ext cx="781672" cy="275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944" y="5105448"/>
              <a:ext cx="729315" cy="38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856" y="2160913"/>
              <a:ext cx="343658" cy="39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25" y="2105985"/>
              <a:ext cx="953210" cy="45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869" y="2210978"/>
              <a:ext cx="595680" cy="233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85" y="1832798"/>
              <a:ext cx="640405" cy="340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392" y="1884848"/>
              <a:ext cx="873170" cy="22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314" y="1460719"/>
              <a:ext cx="675826" cy="258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927" y="5061896"/>
              <a:ext cx="1114425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Gerade Verbindung mit Pfeil 27"/>
            <p:cNvCxnSpPr/>
            <p:nvPr/>
          </p:nvCxnSpPr>
          <p:spPr>
            <a:xfrm>
              <a:off x="2669140" y="2160913"/>
              <a:ext cx="2798078" cy="9005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>
              <a:cxnSpLocks/>
            </p:cNvCxnSpPr>
            <p:nvPr/>
          </p:nvCxnSpPr>
          <p:spPr>
            <a:xfrm flipV="1">
              <a:off x="6929411" y="1671171"/>
              <a:ext cx="627931" cy="110266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>
              <a:cxnSpLocks/>
              <a:stCxn id="27" idx="0"/>
            </p:cNvCxnSpPr>
            <p:nvPr/>
          </p:nvCxnSpPr>
          <p:spPr>
            <a:xfrm flipV="1">
              <a:off x="4764140" y="4180235"/>
              <a:ext cx="890420" cy="88166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2091453" y="3148151"/>
              <a:ext cx="3286090" cy="23374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flipH="1" flipV="1">
              <a:off x="7113275" y="3754138"/>
              <a:ext cx="1717246" cy="116754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 flipV="1">
              <a:off x="2331227" y="3588184"/>
              <a:ext cx="3046316" cy="3319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Gerade Verbindung mit Pfeil 37"/>
            <p:cNvCxnSpPr>
              <a:cxnSpLocks/>
              <a:endCxn id="13" idx="1"/>
            </p:cNvCxnSpPr>
            <p:nvPr/>
          </p:nvCxnSpPr>
          <p:spPr>
            <a:xfrm flipV="1">
              <a:off x="3091543" y="3809708"/>
              <a:ext cx="2318330" cy="74915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Gerade Verbindung mit Pfeil 40"/>
            <p:cNvCxnSpPr>
              <a:cxnSpLocks/>
            </p:cNvCxnSpPr>
            <p:nvPr/>
          </p:nvCxnSpPr>
          <p:spPr>
            <a:xfrm flipV="1">
              <a:off x="4169229" y="4028148"/>
              <a:ext cx="1348221" cy="8935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Gerade Verbindung mit Pfeil 43"/>
            <p:cNvCxnSpPr>
              <a:cxnSpLocks/>
            </p:cNvCxnSpPr>
            <p:nvPr/>
          </p:nvCxnSpPr>
          <p:spPr>
            <a:xfrm>
              <a:off x="2516095" y="2559054"/>
              <a:ext cx="2861448" cy="6734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>
              <a:cxnSpLocks/>
            </p:cNvCxnSpPr>
            <p:nvPr/>
          </p:nvCxnSpPr>
          <p:spPr>
            <a:xfrm>
              <a:off x="2808514" y="1719123"/>
              <a:ext cx="2701216" cy="11902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Gerade Verbindung mit Pfeil 54"/>
            <p:cNvCxnSpPr>
              <a:cxnSpLocks/>
            </p:cNvCxnSpPr>
            <p:nvPr/>
          </p:nvCxnSpPr>
          <p:spPr>
            <a:xfrm flipH="1" flipV="1">
              <a:off x="6966284" y="4108919"/>
              <a:ext cx="748255" cy="81275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Gerade Verbindung mit Pfeil 57"/>
            <p:cNvCxnSpPr>
              <a:cxnSpLocks/>
            </p:cNvCxnSpPr>
            <p:nvPr/>
          </p:nvCxnSpPr>
          <p:spPr>
            <a:xfrm flipH="1" flipV="1">
              <a:off x="6513247" y="4375810"/>
              <a:ext cx="246782" cy="922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Gerade Verbindung mit Pfeil 60"/>
            <p:cNvCxnSpPr>
              <a:cxnSpLocks/>
            </p:cNvCxnSpPr>
            <p:nvPr/>
          </p:nvCxnSpPr>
          <p:spPr>
            <a:xfrm flipV="1">
              <a:off x="5905277" y="4375810"/>
              <a:ext cx="236544" cy="9221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Gerade Verbindung mit Pfeil 63"/>
            <p:cNvCxnSpPr>
              <a:cxnSpLocks/>
            </p:cNvCxnSpPr>
            <p:nvPr/>
          </p:nvCxnSpPr>
          <p:spPr>
            <a:xfrm flipH="1">
              <a:off x="6606954" y="1460719"/>
              <a:ext cx="153075" cy="11504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Gerade Verbindung mit Pfeil 66"/>
            <p:cNvCxnSpPr>
              <a:cxnSpLocks/>
            </p:cNvCxnSpPr>
            <p:nvPr/>
          </p:nvCxnSpPr>
          <p:spPr>
            <a:xfrm>
              <a:off x="5905277" y="1466142"/>
              <a:ext cx="183864" cy="11450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Gerade Verbindung mit Pfeil 69"/>
            <p:cNvCxnSpPr>
              <a:cxnSpLocks/>
            </p:cNvCxnSpPr>
            <p:nvPr/>
          </p:nvCxnSpPr>
          <p:spPr>
            <a:xfrm>
              <a:off x="4974771" y="1534285"/>
              <a:ext cx="844064" cy="11401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Gerade Verbindung mit Pfeil 72"/>
            <p:cNvCxnSpPr>
              <a:cxnSpLocks/>
            </p:cNvCxnSpPr>
            <p:nvPr/>
          </p:nvCxnSpPr>
          <p:spPr>
            <a:xfrm>
              <a:off x="3854385" y="1671170"/>
              <a:ext cx="1796697" cy="10699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Gerade Verbindung mit Pfeil 76"/>
            <p:cNvCxnSpPr>
              <a:stCxn id="10" idx="2"/>
            </p:cNvCxnSpPr>
            <p:nvPr/>
          </p:nvCxnSpPr>
          <p:spPr>
            <a:xfrm flipH="1">
              <a:off x="7113275" y="1945810"/>
              <a:ext cx="1562787" cy="12023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Gerade Verbindung mit Pfeil 79"/>
            <p:cNvCxnSpPr>
              <a:cxnSpLocks/>
            </p:cNvCxnSpPr>
            <p:nvPr/>
          </p:nvCxnSpPr>
          <p:spPr>
            <a:xfrm flipH="1">
              <a:off x="7185203" y="3405800"/>
              <a:ext cx="227131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4" name="Textfeld 83"/>
            <p:cNvSpPr txBox="1"/>
            <p:nvPr/>
          </p:nvSpPr>
          <p:spPr>
            <a:xfrm>
              <a:off x="9615806" y="2350847"/>
              <a:ext cx="214407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noProof="1">
                  <a:solidFill>
                    <a:srgbClr val="E72D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My </a:t>
              </a:r>
              <a:r>
                <a:rPr lang="en-US" sz="3200" noProof="1">
                  <a:solidFill>
                    <a:srgbClr val="F47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Content</a:t>
              </a:r>
            </a:p>
            <a:p>
              <a:r>
                <a:rPr lang="en-US" sz="3200" noProof="1">
                  <a:solidFill>
                    <a:srgbClr val="E72D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My </a:t>
              </a:r>
              <a:r>
                <a:rPr lang="en-US" sz="3200" noProof="1">
                  <a:solidFill>
                    <a:srgbClr val="F47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</a:t>
              </a:r>
            </a:p>
            <a:p>
              <a:r>
                <a:rPr lang="en-US" sz="3200" noProof="1">
                  <a:solidFill>
                    <a:srgbClr val="E72D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My </a:t>
              </a:r>
              <a:r>
                <a:rPr lang="en-US" sz="3200" noProof="1">
                  <a:solidFill>
                    <a:srgbClr val="F47D2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</a:t>
              </a:r>
            </a:p>
            <a:p>
              <a:endParaRPr lang="en-US" sz="3200" noProof="1">
                <a:solidFill>
                  <a:srgbClr val="F47D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68" y="3062900"/>
              <a:ext cx="11906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831" y="1155695"/>
              <a:ext cx="877409" cy="46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482976" y="2769786"/>
              <a:ext cx="1504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/>
                <a:t>Common Integration model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/>
                <a:t>Universal Translation API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/>
                <a:t>Best practices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/>
                <a:t>Use cases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73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9C4E17-1F4C-48E6-9089-0848EB30CB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dirty="0"/>
              <a:t>TAPICC stands for: “Translation API Cases &amp; Classes.”</a:t>
            </a:r>
            <a:endParaRPr lang="en-US" sz="4800" dirty="0"/>
          </a:p>
          <a:p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81E2D-B8D0-48A7-B16A-DDE4988EE7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It is:</a:t>
            </a:r>
          </a:p>
          <a:p>
            <a:r>
              <a:rPr lang="en-US" sz="3200" dirty="0"/>
              <a:t>an open, volunteer-driven pre-standardization initiative.</a:t>
            </a:r>
          </a:p>
          <a:p>
            <a:r>
              <a:rPr lang="en-US" sz="3200" dirty="0"/>
              <a:t>focused on use cases based on translation and language work.</a:t>
            </a: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r>
              <a:rPr lang="en-US" sz="4000" b="1" dirty="0"/>
              <a:t>It isn’t:</a:t>
            </a:r>
          </a:p>
          <a:p>
            <a:r>
              <a:rPr lang="en-US" sz="3200" dirty="0"/>
              <a:t>an attempt to replicate the functionality of </a:t>
            </a:r>
            <a:r>
              <a:rPr lang="en-US" sz="3200" dirty="0" err="1"/>
              <a:t>CMSes</a:t>
            </a:r>
            <a:r>
              <a:rPr lang="en-US" sz="3200" dirty="0"/>
              <a:t> or </a:t>
            </a:r>
            <a:r>
              <a:rPr lang="en-US" sz="3200" dirty="0" err="1"/>
              <a:t>TMSes</a:t>
            </a:r>
            <a:r>
              <a:rPr lang="en-US" sz="3200" dirty="0"/>
              <a:t>.</a:t>
            </a:r>
          </a:p>
          <a:p>
            <a:r>
              <a:rPr lang="en-US" sz="3200" dirty="0"/>
              <a:t>an attempt to dictate the actual flow of work through a</a:t>
            </a:r>
            <a:br>
              <a:rPr lang="en-US" sz="3200" dirty="0"/>
            </a:br>
            <a:r>
              <a:rPr lang="en-US" sz="3200" dirty="0"/>
              <a:t>supply chain or how work gets executed.</a:t>
            </a:r>
          </a:p>
        </p:txBody>
      </p:sp>
    </p:spTree>
    <p:extLst>
      <p:ext uri="{BB962C8B-B14F-4D97-AF65-F5344CB8AC3E}">
        <p14:creationId xmlns:p14="http://schemas.microsoft.com/office/powerpoint/2010/main" val="21788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/>
              <a:t>Features &amp; Benefits</a:t>
            </a:r>
          </a:p>
          <a:p>
            <a:endParaRPr lang="en-US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5590167"/>
              </p:ext>
            </p:extLst>
          </p:nvPr>
        </p:nvGraphicFramePr>
        <p:xfrm>
          <a:off x="487363" y="1552575"/>
          <a:ext cx="1099978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361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7A1CF4-F592-4417-A576-104BE5F3D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B7A1CF4-F592-4417-A576-104BE5F3D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31487A-0602-4462-932E-A735545C2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D31487A-0602-4462-932E-A735545C2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CEA3B1-DF7D-408C-A5C2-A1FCD688F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DCEA3B1-DF7D-408C-A5C2-A1FCD688F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EC1C82-5320-4355-BCEC-D12B9B51E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28EC1C82-5320-4355-BCEC-D12B9B51E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FE46E8-5904-48E0-9B2D-6EF9F955C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CFE46E8-5904-48E0-9B2D-6EF9F955C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053363-FCAC-4F41-83CA-8A53A1919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9053363-FCAC-4F41-83CA-8A53A1919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Initiative is Organized into Four Tracks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840333"/>
              </p:ext>
            </p:extLst>
          </p:nvPr>
        </p:nvGraphicFramePr>
        <p:xfrm>
          <a:off x="498249" y="1186543"/>
          <a:ext cx="10999787" cy="488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83772" y="1447803"/>
            <a:ext cx="71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262743" y="2590802"/>
            <a:ext cx="71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262742" y="3722913"/>
            <a:ext cx="71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83771" y="4865912"/>
            <a:ext cx="71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40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E83A3B5-7CDA-436B-8B70-BB671CBC5939}"/>
              </a:ext>
            </a:extLst>
          </p:cNvPr>
          <p:cNvSpPr/>
          <p:nvPr/>
        </p:nvSpPr>
        <p:spPr>
          <a:xfrm>
            <a:off x="9311640" y="783771"/>
            <a:ext cx="2471919" cy="749300"/>
          </a:xfrm>
          <a:prstGeom prst="wedgeRoundRectCallout">
            <a:avLst>
              <a:gd name="adj1" fmla="val -45580"/>
              <a:gd name="adj2" fmla="val 106746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We’ve been working on this…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E88CEF5-150C-49C2-9344-23315334547F}"/>
              </a:ext>
            </a:extLst>
          </p:cNvPr>
          <p:cNvSpPr/>
          <p:nvPr/>
        </p:nvSpPr>
        <p:spPr>
          <a:xfrm>
            <a:off x="8915400" y="3363688"/>
            <a:ext cx="2868159" cy="749300"/>
          </a:xfrm>
          <a:prstGeom prst="wedgeRoundRectCallout">
            <a:avLst>
              <a:gd name="adj1" fmla="val -47847"/>
              <a:gd name="adj2" fmla="val -88508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…and are ramping-up with this.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8AE871-D1AE-4620-9DE9-58419C255548}"/>
              </a:ext>
            </a:extLst>
          </p:cNvPr>
          <p:cNvGrpSpPr/>
          <p:nvPr/>
        </p:nvGrpSpPr>
        <p:grpSpPr>
          <a:xfrm>
            <a:off x="7379087" y="4367258"/>
            <a:ext cx="4618603" cy="2687591"/>
            <a:chOff x="6205607" y="4646243"/>
            <a:chExt cx="4618603" cy="26875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2E1C61-A1C7-47B4-A571-6E03273D1FB9}"/>
                </a:ext>
              </a:extLst>
            </p:cNvPr>
            <p:cNvSpPr/>
            <p:nvPr/>
          </p:nvSpPr>
          <p:spPr>
            <a:xfrm>
              <a:off x="7143750" y="4837612"/>
              <a:ext cx="3680460" cy="1874520"/>
            </a:xfrm>
            <a:prstGeom prst="rect">
              <a:avLst/>
            </a:prstGeom>
            <a:solidFill>
              <a:schemeClr val="bg1"/>
            </a:solidFill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1D37DE-311C-497F-A16B-C118471BA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16200000">
              <a:off x="5731919" y="5119931"/>
              <a:ext cx="2687591" cy="174021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FD45DE-ED20-479E-BF59-68041DC44F12}"/>
                </a:ext>
              </a:extLst>
            </p:cNvPr>
            <p:cNvSpPr txBox="1"/>
            <p:nvPr/>
          </p:nvSpPr>
          <p:spPr>
            <a:xfrm>
              <a:off x="7749541" y="4959213"/>
              <a:ext cx="275463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Don’t confuse the </a:t>
              </a:r>
              <a:r>
                <a:rPr lang="en-US" b="1" dirty="0"/>
                <a:t>tracks</a:t>
              </a:r>
              <a:r>
                <a:rPr lang="en-US" dirty="0"/>
                <a:t> with the </a:t>
              </a:r>
              <a:r>
                <a:rPr lang="en-US" b="1" dirty="0"/>
                <a:t>working groups</a:t>
              </a:r>
              <a:r>
                <a:rPr lang="en-US" dirty="0"/>
                <a:t>. The working groups are there to divide-up the work </a:t>
              </a:r>
              <a:r>
                <a:rPr lang="en-US" i="1" dirty="0"/>
                <a:t>within</a:t>
              </a:r>
              <a:r>
                <a:rPr lang="en-US" dirty="0"/>
                <a:t> a track.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D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Track One:</a:t>
            </a:r>
            <a:br>
              <a:rPr lang="en-US" dirty="0"/>
            </a:br>
            <a:r>
              <a:rPr lang="en-US" sz="8000" dirty="0"/>
              <a:t>Supply Chain Automation</a:t>
            </a:r>
          </a:p>
        </p:txBody>
      </p:sp>
    </p:spTree>
    <p:extLst>
      <p:ext uri="{BB962C8B-B14F-4D97-AF65-F5344CB8AC3E}">
        <p14:creationId xmlns:p14="http://schemas.microsoft.com/office/powerpoint/2010/main" val="18313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Track One Overivew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CF687-CAC0-4A99-A9F6-60DB937B9B40}"/>
              </a:ext>
            </a:extLst>
          </p:cNvPr>
          <p:cNvSpPr/>
          <p:nvPr/>
        </p:nvSpPr>
        <p:spPr>
          <a:xfrm>
            <a:off x="498249" y="1186543"/>
            <a:ext cx="10999787" cy="4887686"/>
          </a:xfrm>
          <a:prstGeom prst="rect">
            <a:avLst/>
          </a:prstGeom>
          <a:noFill/>
        </p:spPr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B2067E07-9C77-4871-BA6D-76F2DFB0DE95}"/>
              </a:ext>
            </a:extLst>
          </p:cNvPr>
          <p:cNvSpPr/>
          <p:nvPr/>
        </p:nvSpPr>
        <p:spPr>
          <a:xfrm>
            <a:off x="-5027990" y="340462"/>
            <a:ext cx="6579849" cy="6579849"/>
          </a:xfrm>
          <a:prstGeom prst="blockArc">
            <a:avLst>
              <a:gd name="adj1" fmla="val 18900000"/>
              <a:gd name="adj2" fmla="val 2700000"/>
              <a:gd name="adj3" fmla="val 328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FFB58E-9897-4C37-BBDD-587DA0A67419}"/>
              </a:ext>
            </a:extLst>
          </p:cNvPr>
          <p:cNvGrpSpPr/>
          <p:nvPr/>
        </p:nvGrpSpPr>
        <p:grpSpPr>
          <a:xfrm>
            <a:off x="579860" y="1425560"/>
            <a:ext cx="10918175" cy="982660"/>
            <a:chOff x="579860" y="1425560"/>
            <a:chExt cx="10918175" cy="9826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5C59999-4C36-4A19-9BA1-93F4B2CE02FF}"/>
                </a:ext>
              </a:extLst>
            </p:cNvPr>
            <p:cNvGrpSpPr/>
            <p:nvPr/>
          </p:nvGrpSpPr>
          <p:grpSpPr>
            <a:xfrm>
              <a:off x="579860" y="1425560"/>
              <a:ext cx="10918175" cy="982660"/>
              <a:chOff x="579860" y="1425560"/>
              <a:chExt cx="10918175" cy="98266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172DE81-1B81-4AEF-AE14-F9A15FE8C858}"/>
                  </a:ext>
                </a:extLst>
              </p:cNvPr>
              <p:cNvSpPr/>
              <p:nvPr/>
            </p:nvSpPr>
            <p:spPr>
              <a:xfrm>
                <a:off x="1118007" y="1425560"/>
                <a:ext cx="10380028" cy="979445"/>
              </a:xfrm>
              <a:custGeom>
                <a:avLst/>
                <a:gdLst>
                  <a:gd name="connsiteX0" fmla="*/ 0 w 10380028"/>
                  <a:gd name="connsiteY0" fmla="*/ 0 h 979445"/>
                  <a:gd name="connsiteX1" fmla="*/ 10380028 w 10380028"/>
                  <a:gd name="connsiteY1" fmla="*/ 0 h 979445"/>
                  <a:gd name="connsiteX2" fmla="*/ 10380028 w 10380028"/>
                  <a:gd name="connsiteY2" fmla="*/ 979445 h 979445"/>
                  <a:gd name="connsiteX3" fmla="*/ 0 w 10380028"/>
                  <a:gd name="connsiteY3" fmla="*/ 979445 h 979445"/>
                  <a:gd name="connsiteX4" fmla="*/ 0 w 10380028"/>
                  <a:gd name="connsiteY4" fmla="*/ 0 h 97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0028" h="979445">
                    <a:moveTo>
                      <a:pt x="0" y="0"/>
                    </a:moveTo>
                    <a:lnTo>
                      <a:pt x="10380028" y="0"/>
                    </a:lnTo>
                    <a:lnTo>
                      <a:pt x="10380028" y="979445"/>
                    </a:lnTo>
                    <a:lnTo>
                      <a:pt x="0" y="979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7D2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6838" tIns="71120" rIns="71120" bIns="71120" numCol="1" spcCol="1270" anchor="t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sz="2800" b="1" kern="1200" noProof="0" dirty="0"/>
                  <a:t>Business metadata for supply chain automation</a:t>
                </a:r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000" kern="1200" noProof="0" dirty="0"/>
                  <a:t>Harmonize existing business metadata models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30FC183-1335-42F7-A5E5-6433DCDDB76F}"/>
                  </a:ext>
                </a:extLst>
              </p:cNvPr>
              <p:cNvSpPr/>
              <p:nvPr/>
            </p:nvSpPr>
            <p:spPr>
              <a:xfrm>
                <a:off x="579860" y="1468318"/>
                <a:ext cx="939902" cy="939902"/>
              </a:xfrm>
              <a:prstGeom prst="ellipse">
                <a:avLst/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7" name="Textfeld 6"/>
            <p:cNvSpPr txBox="1"/>
            <p:nvPr/>
          </p:nvSpPr>
          <p:spPr>
            <a:xfrm>
              <a:off x="783772" y="1447803"/>
              <a:ext cx="7184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400" dirty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</p:txBody>
        </p: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CE20922A-306D-4CD3-9F12-FFF785F76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968164"/>
              </p:ext>
            </p:extLst>
          </p:nvPr>
        </p:nvGraphicFramePr>
        <p:xfrm>
          <a:off x="1118006" y="2359940"/>
          <a:ext cx="10380028" cy="368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F7F050B5-0B30-4F02-B727-3D56FD00B744}"/>
              </a:ext>
            </a:extLst>
          </p:cNvPr>
          <p:cNvGrpSpPr/>
          <p:nvPr/>
        </p:nvGrpSpPr>
        <p:grpSpPr>
          <a:xfrm>
            <a:off x="7379087" y="4371923"/>
            <a:ext cx="4618603" cy="2687591"/>
            <a:chOff x="6205607" y="4646243"/>
            <a:chExt cx="4618603" cy="26875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17341C-844D-4B39-8841-C1A5683F3DC3}"/>
                </a:ext>
              </a:extLst>
            </p:cNvPr>
            <p:cNvSpPr/>
            <p:nvPr/>
          </p:nvSpPr>
          <p:spPr>
            <a:xfrm>
              <a:off x="7143750" y="4837612"/>
              <a:ext cx="3680460" cy="1874520"/>
            </a:xfrm>
            <a:prstGeom prst="rect">
              <a:avLst/>
            </a:prstGeom>
            <a:solidFill>
              <a:schemeClr val="bg1"/>
            </a:solidFill>
            <a:ln w="476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A83209-41FE-4AF0-9E43-82FE836B0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 rot="16200000">
              <a:off x="5731919" y="5119931"/>
              <a:ext cx="2687591" cy="174021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714B19-FE8C-4C9F-A563-C22D80B3968C}"/>
                </a:ext>
              </a:extLst>
            </p:cNvPr>
            <p:cNvSpPr txBox="1"/>
            <p:nvPr/>
          </p:nvSpPr>
          <p:spPr>
            <a:xfrm>
              <a:off x="7749541" y="4959213"/>
              <a:ext cx="275463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 of the principles of TAPICC is to leverage from relevant existing standards and standardization efforts, including (especially) </a:t>
              </a:r>
              <a:r>
                <a:rPr lang="en-US" b="1" dirty="0"/>
                <a:t>XLIFF</a:t>
              </a:r>
              <a:r>
                <a:rPr lang="en-US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5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B9968-A3B5-445F-BE5E-D437FA395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Progress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1F9F-0483-477E-8A24-BCA8591FFE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Business Metadata (WG 1)</a:t>
            </a:r>
          </a:p>
          <a:p>
            <a:pPr lvl="1"/>
            <a:r>
              <a:rPr lang="en-US" dirty="0"/>
              <a:t>Have defined a set of standard </a:t>
            </a:r>
            <a:r>
              <a:rPr lang="en-US" b="1" dirty="0"/>
              <a:t>tasks types, </a:t>
            </a:r>
            <a:r>
              <a:rPr lang="en-US" dirty="0"/>
              <a:t>and method for creating nuanced task has been defined (reflected in the REST specification).</a:t>
            </a:r>
          </a:p>
          <a:p>
            <a:pPr lvl="1"/>
            <a:r>
              <a:rPr lang="en-US" dirty="0"/>
              <a:t>Have created a business </a:t>
            </a:r>
            <a:r>
              <a:rPr lang="en-US" b="1" dirty="0"/>
              <a:t>glossary of localization terms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Basically done.</a:t>
            </a:r>
          </a:p>
          <a:p>
            <a:pPr marL="0" indent="0">
              <a:buNone/>
            </a:pPr>
            <a:r>
              <a:rPr lang="en-US" dirty="0"/>
              <a:t>Payload Specification (WG 2)</a:t>
            </a:r>
          </a:p>
          <a:p>
            <a:pPr lvl="1"/>
            <a:r>
              <a:rPr lang="en-US" dirty="0"/>
              <a:t>Has created guidance around payload that will be summarized in a short prose deliverable. </a:t>
            </a:r>
          </a:p>
          <a:p>
            <a:pPr lvl="1"/>
            <a:r>
              <a:rPr lang="en-US" dirty="0"/>
              <a:t>Evaluating similarities and aligning with the </a:t>
            </a:r>
            <a:r>
              <a:rPr lang="en-US" b="1" dirty="0"/>
              <a:t>Language Interoperability Portfolio (</a:t>
            </a:r>
            <a:r>
              <a:rPr lang="en-US" b="1" dirty="0" err="1"/>
              <a:t>Linport</a:t>
            </a:r>
            <a:r>
              <a:rPr lang="en-US" b="1" dirty="0"/>
              <a:t>)</a:t>
            </a:r>
            <a:r>
              <a:rPr lang="en-US" dirty="0"/>
              <a:t> initiative.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698D8C-53F3-4C26-B037-888055EB11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9254C-EF6E-4BF9-ABBA-FFA2D92DC3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Introductions: Who is Jim? What is GALA?</a:t>
            </a:r>
          </a:p>
          <a:p>
            <a:r>
              <a:rPr lang="en-US" dirty="0"/>
              <a:t>Why and What is TAPICC?</a:t>
            </a:r>
          </a:p>
          <a:p>
            <a:r>
              <a:rPr lang="en-US" dirty="0"/>
              <a:t>Overview and Progress</a:t>
            </a:r>
          </a:p>
          <a:p>
            <a:pPr lvl="1"/>
            <a:r>
              <a:rPr lang="en-US" dirty="0"/>
              <a:t>Track 1</a:t>
            </a:r>
          </a:p>
          <a:p>
            <a:pPr lvl="1"/>
            <a:r>
              <a:rPr lang="en-US" dirty="0"/>
              <a:t>Track 2</a:t>
            </a:r>
          </a:p>
          <a:p>
            <a:r>
              <a:rPr lang="en-US" dirty="0"/>
              <a:t>Getting Involved</a:t>
            </a:r>
          </a:p>
          <a:p>
            <a:r>
              <a:rPr lang="en-US" dirty="0"/>
              <a:t>Let’s Chat!</a:t>
            </a:r>
          </a:p>
        </p:txBody>
      </p:sp>
    </p:spTree>
    <p:extLst>
      <p:ext uri="{BB962C8B-B14F-4D97-AF65-F5344CB8AC3E}">
        <p14:creationId xmlns:p14="http://schemas.microsoft.com/office/powerpoint/2010/main" val="17148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B9968-A3B5-445F-BE5E-D437FA3957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Progress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1F9F-0483-477E-8A24-BCA8591FFE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XLIFF Extraction (WG 3)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hlinkClick r:id="rId3"/>
              </a:rPr>
              <a:t>XLIFF 2 Extraction and Merging Best Practice</a:t>
            </a:r>
            <a:r>
              <a:rPr lang="en-US" dirty="0"/>
              <a:t>” document being contributed to OASIS (good example of how pre-standardization efforts can become standard).</a:t>
            </a:r>
          </a:p>
          <a:p>
            <a:pPr lvl="1"/>
            <a:r>
              <a:rPr lang="en-US" dirty="0"/>
              <a:t>Still need to support the community with real-world extraction problems.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API Specification (WG 4)</a:t>
            </a:r>
          </a:p>
          <a:p>
            <a:pPr lvl="1"/>
            <a:r>
              <a:rPr lang="en-US" dirty="0"/>
              <a:t>RESTful </a:t>
            </a:r>
            <a:r>
              <a:rPr lang="en-US" b="1" dirty="0"/>
              <a:t>specification candidate</a:t>
            </a:r>
            <a:r>
              <a:rPr lang="en-US" dirty="0"/>
              <a:t> (in Swagger format) evolving though healthy debate on GitHub.</a:t>
            </a:r>
          </a:p>
          <a:p>
            <a:pPr lvl="1"/>
            <a:r>
              <a:rPr lang="en-US" dirty="0"/>
              <a:t>Underlying data model continues to be refined.</a:t>
            </a:r>
          </a:p>
          <a:p>
            <a:pPr lvl="1"/>
            <a:r>
              <a:rPr lang="en-US" b="1" dirty="0"/>
              <a:t>Prose deliverable </a:t>
            </a:r>
            <a:r>
              <a:rPr lang="en-US" dirty="0"/>
              <a:t>being authored and edited by a small team.</a:t>
            </a:r>
          </a:p>
          <a:p>
            <a:pPr lvl="1"/>
            <a:r>
              <a:rPr lang="en-US" dirty="0"/>
              <a:t>Various parties discussing reference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40352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BF31B1-77C1-496D-9A24-65E7C879D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WG1 </a:t>
            </a:r>
            <a:r>
              <a:rPr lang="de-AT" dirty="0" err="1"/>
              <a:t>Complete</a:t>
            </a:r>
            <a:r>
              <a:rPr lang="de-AT" dirty="0"/>
              <a:t> Set </a:t>
            </a:r>
            <a:r>
              <a:rPr lang="de-AT" dirty="0" err="1"/>
              <a:t>of</a:t>
            </a:r>
            <a:r>
              <a:rPr lang="de-AT" dirty="0"/>
              <a:t> Task </a:t>
            </a:r>
            <a:r>
              <a:rPr lang="de-AT" dirty="0" err="1"/>
              <a:t>Types</a:t>
            </a:r>
            <a:endParaRPr lang="de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72E32-68F7-4086-BCFC-B64566F9F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834" y="1258529"/>
            <a:ext cx="11000317" cy="4409616"/>
          </a:xfrm>
        </p:spPr>
        <p:txBody>
          <a:bodyPr>
            <a:normAutofit/>
          </a:bodyPr>
          <a:lstStyle/>
          <a:p>
            <a:r>
              <a:rPr lang="de-AT" sz="2400" dirty="0"/>
              <a:t>The final </a:t>
            </a:r>
            <a:r>
              <a:rPr lang="de-AT" sz="2400" dirty="0" err="1"/>
              <a:t>deliverable</a:t>
            </a:r>
            <a:r>
              <a:rPr lang="de-AT" sz="2400" dirty="0"/>
              <a:t> will </a:t>
            </a:r>
            <a:r>
              <a:rPr lang="de-AT" sz="2400" dirty="0" err="1"/>
              <a:t>include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parameters</a:t>
            </a:r>
            <a:r>
              <a:rPr lang="de-AT" sz="2400" dirty="0"/>
              <a:t>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each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these</a:t>
            </a:r>
            <a:r>
              <a:rPr lang="de-AT" sz="2400" dirty="0"/>
              <a:t> </a:t>
            </a:r>
            <a:r>
              <a:rPr lang="de-AT" sz="2400" dirty="0" err="1"/>
              <a:t>task</a:t>
            </a:r>
            <a:r>
              <a:rPr lang="de-AT" sz="2400" dirty="0"/>
              <a:t> </a:t>
            </a:r>
            <a:r>
              <a:rPr lang="de-AT" sz="2400" dirty="0" err="1"/>
              <a:t>types</a:t>
            </a:r>
            <a:endParaRPr lang="de-AT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FBC8A27-0EB8-4E76-B12B-94FE1BF7400B}"/>
              </a:ext>
            </a:extLst>
          </p:cNvPr>
          <p:cNvGraphicFramePr/>
          <p:nvPr>
            <p:extLst/>
          </p:nvPr>
        </p:nvGraphicFramePr>
        <p:xfrm>
          <a:off x="1191128" y="1937083"/>
          <a:ext cx="9504946" cy="399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66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8B789A-CA4F-4511-ADAA-A77398E32E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 err="1"/>
              <a:t>Commenting</a:t>
            </a:r>
            <a:r>
              <a:rPr lang="de-AT" dirty="0"/>
              <a:t> on WG1 </a:t>
            </a:r>
            <a:r>
              <a:rPr lang="de-AT" dirty="0" err="1"/>
              <a:t>Results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4C5C-9883-4405-A358-BDE6AE0A6AD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AT" dirty="0"/>
              <a:t>Elementary </a:t>
            </a:r>
            <a:r>
              <a:rPr lang="de-AT" dirty="0" err="1"/>
              <a:t>Linguistic</a:t>
            </a:r>
            <a:r>
              <a:rPr lang="de-AT" dirty="0"/>
              <a:t> Task </a:t>
            </a:r>
            <a:r>
              <a:rPr lang="de-AT" dirty="0" err="1"/>
              <a:t>Types</a:t>
            </a:r>
            <a:br>
              <a:rPr lang="de-AT" dirty="0"/>
            </a:br>
            <a:r>
              <a:rPr lang="de-AT" dirty="0">
                <a:hlinkClick r:id="rId3"/>
              </a:rPr>
              <a:t>https://docs.google.com/document/d/1POWcoIrwKvUQpgq_ImgcpK_p6PZ35k7g7mieKARGgR4/edit?usp=drive_web&amp;ouid=113136557825967529407</a:t>
            </a:r>
            <a:endParaRPr lang="de-AT" dirty="0"/>
          </a:p>
          <a:p>
            <a:r>
              <a:rPr lang="de-AT" dirty="0"/>
              <a:t>Glossary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terms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L10N </a:t>
            </a:r>
            <a:r>
              <a:rPr lang="de-AT" dirty="0" err="1"/>
              <a:t>industry</a:t>
            </a:r>
            <a:br>
              <a:rPr lang="de-AT" dirty="0"/>
            </a:br>
            <a:r>
              <a:rPr lang="de-AT" dirty="0">
                <a:hlinkClick r:id="rId4"/>
              </a:rPr>
              <a:t>https://docs.google.com/document/d/1OvYksscrYGtz7gUK-25AR28jobRN7gtkNtu1W3rvgaA/edit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40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53277-7A60-4786-86E0-07E95F8F36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WG2 Consensus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0061F-D3C0-4FEF-861B-9525D6871F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Prose deliverable:</a:t>
            </a:r>
          </a:p>
          <a:p>
            <a:pPr lvl="1"/>
            <a:r>
              <a:rPr lang="en-US" dirty="0"/>
              <a:t>Primary goal of TAPICC is translation round trip. Other task are considered only as far as they support achieving the primary goal.</a:t>
            </a:r>
          </a:p>
          <a:p>
            <a:pPr lvl="1"/>
            <a:r>
              <a:rPr lang="en-US" dirty="0"/>
              <a:t>Payload is driven by task type.</a:t>
            </a:r>
          </a:p>
          <a:p>
            <a:pPr lvl="1"/>
            <a:r>
              <a:rPr lang="en-US" dirty="0"/>
              <a:t>If task type involves bitext, XLIFF2 is mandated. Legacy bitext is considered as source format and will be extracted into XLIFF2.</a:t>
            </a:r>
          </a:p>
          <a:p>
            <a:r>
              <a:rPr lang="en-US" dirty="0"/>
              <a:t>Details around reference data</a:t>
            </a:r>
          </a:p>
          <a:p>
            <a:r>
              <a:rPr lang="en-US" dirty="0"/>
              <a:t>Evaluating similarities and aligning with the Language Interoperability Portfolio (</a:t>
            </a:r>
            <a:r>
              <a:rPr lang="en-US" dirty="0" err="1"/>
              <a:t>Linport</a:t>
            </a:r>
            <a:r>
              <a:rPr lang="en-US" dirty="0"/>
              <a:t>) initiative / ASTM</a:t>
            </a:r>
          </a:p>
        </p:txBody>
      </p:sp>
    </p:spTree>
    <p:extLst>
      <p:ext uri="{BB962C8B-B14F-4D97-AF65-F5344CB8AC3E}">
        <p14:creationId xmlns:p14="http://schemas.microsoft.com/office/powerpoint/2010/main" val="35098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C047C9-F10B-4638-B035-2A065A287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WG3 Output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1FB783-8037-4EAD-96FA-94CCE96421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834" y="1553345"/>
            <a:ext cx="10652221" cy="4114800"/>
          </a:xfrm>
        </p:spPr>
        <p:txBody>
          <a:bodyPr/>
          <a:lstStyle/>
          <a:p>
            <a:r>
              <a:rPr lang="en-US" dirty="0"/>
              <a:t>WG3 focuses on XLIFF extraction from native format and providing buyers with guidance on how to create XLIFFs that simplify satisfying their needs.</a:t>
            </a:r>
          </a:p>
          <a:p>
            <a:r>
              <a:rPr lang="en-US" dirty="0"/>
              <a:t>Examples of problematic approaches and suggested better alternatives can be found in </a:t>
            </a:r>
            <a:r>
              <a:rPr lang="en-US" dirty="0">
                <a:hlinkClick r:id="rId3"/>
              </a:rPr>
              <a:t>https://galaglobal.github.io/TAPICC/</a:t>
            </a:r>
            <a:endParaRPr lang="en-US" dirty="0"/>
          </a:p>
          <a:p>
            <a:r>
              <a:rPr lang="en-US" dirty="0"/>
              <a:t>The release of this specific output “XLIFF 2 Extraction and Merging Best Practice” version 1.0 is here:</a:t>
            </a:r>
            <a:br>
              <a:rPr lang="en-US" dirty="0"/>
            </a:br>
            <a:r>
              <a:rPr lang="en-US" dirty="0">
                <a:hlinkClick r:id="rId4"/>
              </a:rPr>
              <a:t>https://galaglobal.github.io/TAPICC/T1/WG3/rs01/XLIFF-EM-BP-V1.0-rs01.xhtml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46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B0A38-77ED-41B9-BBBB-569D1A862D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WG4 Model in a nutshell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56091-4BFE-4FB7-BB7C-BB2DBD6CB8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TAPICC Exchange types:</a:t>
            </a:r>
          </a:p>
          <a:p>
            <a:endParaRPr lang="de-A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A8167-6FA8-4E30-9099-162CD05D3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325" y="2309891"/>
            <a:ext cx="4552950" cy="32956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BF7BC6-9F9E-42BA-B7F5-A69CBB5C5FC9}"/>
              </a:ext>
            </a:extLst>
          </p:cNvPr>
          <p:cNvSpPr txBox="1"/>
          <p:nvPr/>
        </p:nvSpPr>
        <p:spPr>
          <a:xfrm>
            <a:off x="1524000" y="56378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Client or host can be </a:t>
            </a:r>
            <a:r>
              <a:rPr lang="en-US" i="1" dirty="0"/>
              <a:t>any type of system</a:t>
            </a:r>
            <a:r>
              <a:rPr lang="en-US" dirty="0"/>
              <a:t>: CMS, TMS, etc.</a:t>
            </a:r>
          </a:p>
        </p:txBody>
      </p:sp>
    </p:spTree>
    <p:extLst>
      <p:ext uri="{BB962C8B-B14F-4D97-AF65-F5344CB8AC3E}">
        <p14:creationId xmlns:p14="http://schemas.microsoft.com/office/powerpoint/2010/main" val="24419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B04F1C-FE81-46B2-BAB3-73E6C133924B}"/>
              </a:ext>
            </a:extLst>
          </p:cNvPr>
          <p:cNvSpPr/>
          <p:nvPr/>
        </p:nvSpPr>
        <p:spPr>
          <a:xfrm>
            <a:off x="0" y="0"/>
            <a:ext cx="12192000" cy="6104990"/>
          </a:xfrm>
          <a:prstGeom prst="rect">
            <a:avLst/>
          </a:prstGeom>
          <a:solidFill>
            <a:srgbClr val="F0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s://lh3.googleusercontent.com/zRkG-ED7FEKjwSYzc3jxyMjhPWTASl7_EnhdazKeNrs5zrxmtpL45l6UxV3F141jQlm4IO_1FiZebqN3ALvlYL-Qh1q37YkCc6tCy5zah80uaYvjhZTUdxCQ1xrVFHqH-1IyEXHS">
            <a:extLst>
              <a:ext uri="{FF2B5EF4-FFF2-40B4-BE49-F238E27FC236}">
                <a16:creationId xmlns:a16="http://schemas.microsoft.com/office/drawing/2014/main" id="{4E183FF1-96CB-4276-BDDA-64ACB1B5F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8" y="374750"/>
            <a:ext cx="7496163" cy="57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42E959-34EE-4F52-8EE2-4A735144B0B8}"/>
              </a:ext>
            </a:extLst>
          </p:cNvPr>
          <p:cNvSpPr txBox="1"/>
          <p:nvPr/>
        </p:nvSpPr>
        <p:spPr>
          <a:xfrm>
            <a:off x="301636" y="237590"/>
            <a:ext cx="6480164" cy="1477328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nuance of the data model is currently being debated / refined. But here’s the gist:  supply chain interactions are modelled by bodies of work (</a:t>
            </a:r>
            <a:r>
              <a:rPr lang="en-US" b="1" dirty="0"/>
              <a:t>jobs</a:t>
            </a:r>
            <a:r>
              <a:rPr lang="en-US" dirty="0"/>
              <a:t>, </a:t>
            </a:r>
            <a:r>
              <a:rPr lang="en-US" b="1" dirty="0"/>
              <a:t>tasks</a:t>
            </a:r>
            <a:r>
              <a:rPr lang="en-US" dirty="0"/>
              <a:t>) that are associated with different types of content (</a:t>
            </a:r>
            <a:r>
              <a:rPr lang="en-US" b="1" dirty="0"/>
              <a:t>assets</a:t>
            </a:r>
            <a:r>
              <a:rPr lang="en-US" dirty="0"/>
              <a:t>, </a:t>
            </a:r>
            <a:r>
              <a:rPr lang="en-US" b="1" dirty="0"/>
              <a:t>deliverables</a:t>
            </a:r>
            <a:r>
              <a:rPr lang="en-US" dirty="0"/>
              <a:t>, and </a:t>
            </a:r>
            <a:r>
              <a:rPr lang="en-US" b="1" dirty="0"/>
              <a:t>reference material</a:t>
            </a:r>
            <a:r>
              <a:rPr lang="en-US" dirty="0"/>
              <a:t>) being exchanged between any two parties in the chain.</a:t>
            </a:r>
          </a:p>
        </p:txBody>
      </p:sp>
    </p:spTree>
    <p:extLst>
      <p:ext uri="{BB962C8B-B14F-4D97-AF65-F5344CB8AC3E}">
        <p14:creationId xmlns:p14="http://schemas.microsoft.com/office/powerpoint/2010/main" val="140838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B0A38-77ED-41B9-BBBB-569D1A862D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Available as a Swagger document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B8FE2-E45A-4BB3-8FA9-8ABDFFEC4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34" y="1463040"/>
            <a:ext cx="9900833" cy="43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7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Track Two:</a:t>
            </a:r>
            <a:br>
              <a:rPr lang="en-US" dirty="0"/>
            </a:br>
            <a:r>
              <a:rPr lang="en-US" sz="8000" dirty="0"/>
              <a:t>Unit-level Exchange</a:t>
            </a:r>
          </a:p>
        </p:txBody>
      </p:sp>
    </p:spTree>
    <p:extLst>
      <p:ext uri="{BB962C8B-B14F-4D97-AF65-F5344CB8AC3E}">
        <p14:creationId xmlns:p14="http://schemas.microsoft.com/office/powerpoint/2010/main" val="4718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>
                <a:solidFill>
                  <a:srgbClr val="548235"/>
                </a:solidFill>
              </a:rPr>
              <a:t>Track Two 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661F20-4135-478C-AB6C-5752B5018F13}"/>
              </a:ext>
            </a:extLst>
          </p:cNvPr>
          <p:cNvSpPr/>
          <p:nvPr/>
        </p:nvSpPr>
        <p:spPr>
          <a:xfrm>
            <a:off x="498249" y="1186543"/>
            <a:ext cx="10999787" cy="4887686"/>
          </a:xfrm>
          <a:prstGeom prst="rect">
            <a:avLst/>
          </a:prstGeom>
          <a:noFill/>
        </p:spPr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E6C1DFB7-A9CF-40C2-9754-5721D3A7CF95}"/>
              </a:ext>
            </a:extLst>
          </p:cNvPr>
          <p:cNvSpPr/>
          <p:nvPr/>
        </p:nvSpPr>
        <p:spPr>
          <a:xfrm>
            <a:off x="-5027990" y="340462"/>
            <a:ext cx="6579849" cy="6579849"/>
          </a:xfrm>
          <a:prstGeom prst="blockArc">
            <a:avLst>
              <a:gd name="adj1" fmla="val 18900000"/>
              <a:gd name="adj2" fmla="val 2700000"/>
              <a:gd name="adj3" fmla="val 328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0C4699-D1AF-46C2-88FA-12CE4E552AB0}"/>
              </a:ext>
            </a:extLst>
          </p:cNvPr>
          <p:cNvGrpSpPr/>
          <p:nvPr/>
        </p:nvGrpSpPr>
        <p:grpSpPr>
          <a:xfrm>
            <a:off x="576072" y="1426464"/>
            <a:ext cx="10487035" cy="979445"/>
            <a:chOff x="686095" y="1313178"/>
            <a:chExt cx="10487035" cy="97944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76B292-06D1-4B95-8D6A-CF23CA2E1EA3}"/>
                </a:ext>
              </a:extLst>
            </p:cNvPr>
            <p:cNvGrpSpPr/>
            <p:nvPr/>
          </p:nvGrpSpPr>
          <p:grpSpPr>
            <a:xfrm>
              <a:off x="686095" y="1313178"/>
              <a:ext cx="10487035" cy="979445"/>
              <a:chOff x="686095" y="1313178"/>
              <a:chExt cx="10487035" cy="979445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A321EDE-BB95-47B0-A30D-E920B5BCE10D}"/>
                  </a:ext>
                </a:extLst>
              </p:cNvPr>
              <p:cNvSpPr/>
              <p:nvPr/>
            </p:nvSpPr>
            <p:spPr>
              <a:xfrm>
                <a:off x="1224196" y="1313178"/>
                <a:ext cx="9948934" cy="979445"/>
              </a:xfrm>
              <a:custGeom>
                <a:avLst/>
                <a:gdLst>
                  <a:gd name="connsiteX0" fmla="*/ 0 w 9948934"/>
                  <a:gd name="connsiteY0" fmla="*/ 0 h 979445"/>
                  <a:gd name="connsiteX1" fmla="*/ 9948934 w 9948934"/>
                  <a:gd name="connsiteY1" fmla="*/ 0 h 979445"/>
                  <a:gd name="connsiteX2" fmla="*/ 9948934 w 9948934"/>
                  <a:gd name="connsiteY2" fmla="*/ 979445 h 979445"/>
                  <a:gd name="connsiteX3" fmla="*/ 0 w 9948934"/>
                  <a:gd name="connsiteY3" fmla="*/ 979445 h 979445"/>
                  <a:gd name="connsiteX4" fmla="*/ 0 w 9948934"/>
                  <a:gd name="connsiteY4" fmla="*/ 0 h 979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48934" h="979445">
                    <a:moveTo>
                      <a:pt x="0" y="0"/>
                    </a:moveTo>
                    <a:lnTo>
                      <a:pt x="9948934" y="0"/>
                    </a:lnTo>
                    <a:lnTo>
                      <a:pt x="9948934" y="979445"/>
                    </a:lnTo>
                    <a:lnTo>
                      <a:pt x="0" y="9794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3465231"/>
                  <a:satOff val="-15989"/>
                  <a:lumOff val="5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6838" tIns="71120" rIns="71120" bIns="71120" numCol="1" spcCol="1270" anchor="t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en-US" sz="2800" b="1" kern="1200" noProof="0" dirty="0"/>
                  <a:t>Exchange on unit level</a:t>
                </a:r>
                <a:endParaRPr lang="en-US" sz="2000" b="1" kern="1200" noProof="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000" kern="1200" noProof="0" dirty="0"/>
                  <a:t>Pass a segment/unit from an editor to a TM/MT or other tool 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0B0BCFE-8010-4A8A-B918-357FE2540B03}"/>
                  </a:ext>
                </a:extLst>
              </p:cNvPr>
              <p:cNvSpPr/>
              <p:nvPr/>
            </p:nvSpPr>
            <p:spPr>
              <a:xfrm>
                <a:off x="686095" y="1333078"/>
                <a:ext cx="939902" cy="939902"/>
              </a:xfrm>
              <a:prstGeom prst="ellipse">
                <a:avLst/>
              </a:prstGeom>
            </p:spPr>
            <p:style>
              <a:lnRef idx="2">
                <a:schemeClr val="accent4">
                  <a:hueOff val="3465231"/>
                  <a:satOff val="-15989"/>
                  <a:lumOff val="588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8" name="Textfeld 7"/>
            <p:cNvSpPr txBox="1"/>
            <p:nvPr/>
          </p:nvSpPr>
          <p:spPr>
            <a:xfrm>
              <a:off x="937884" y="1327484"/>
              <a:ext cx="7184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400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9F82114-7540-4CC0-8BED-3BDC65A4C440}"/>
              </a:ext>
            </a:extLst>
          </p:cNvPr>
          <p:cNvSpPr txBox="1"/>
          <p:nvPr/>
        </p:nvSpPr>
        <p:spPr>
          <a:xfrm>
            <a:off x="1772961" y="2782669"/>
            <a:ext cx="9735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T2 addresses </a:t>
            </a:r>
            <a:r>
              <a:rPr lang="en-US" sz="2400" b="1" dirty="0"/>
              <a:t>instantaneous fragment level exchange </a:t>
            </a:r>
            <a:r>
              <a:rPr lang="en-US" sz="2400" dirty="0"/>
              <a:t>between agents operating on bitext units such as TMS, MT Broker MT Engine, Translation editor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JRARTEBU!*</a:t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dirty="0"/>
              <a:t>JLIFF REST API for Real Time Exchange of Bitext Units</a:t>
            </a:r>
            <a:br>
              <a:rPr lang="en-US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 2 charter:  </a:t>
            </a:r>
            <a:r>
              <a:rPr lang="en-US" u="sng" dirty="0">
                <a:hlinkClick r:id="rId3"/>
              </a:rPr>
              <a:t>https://www.gala-global.org/sites/default/files/uploads/pdfs/TAPICC_Track2_Charter.pdf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Track 2 WG1 Connect Group:  </a:t>
            </a:r>
            <a:r>
              <a:rPr lang="en-US" u="sng" dirty="0">
                <a:hlinkClick r:id="rId4"/>
              </a:rPr>
              <a:t>https://www.gala-global.org/tapicc-t2wg1-jliff-rest-api</a:t>
            </a:r>
            <a:r>
              <a:rPr lang="en-US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9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Jim?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86834" y="1553345"/>
            <a:ext cx="7719906" cy="41148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~25-year veteran of the </a:t>
            </a:r>
            <a:r>
              <a:rPr lang="en-US" sz="2400" dirty="0" err="1"/>
              <a:t>loc</a:t>
            </a:r>
            <a:r>
              <a:rPr lang="en-US" sz="2400" dirty="0"/>
              <a:t> industry.</a:t>
            </a:r>
          </a:p>
          <a:p>
            <a:pPr marL="285750" indent="-285750"/>
            <a:r>
              <a:rPr lang="en-US" sz="2400" dirty="0"/>
              <a:t>Have been deeply focused on CMS/TMS integration.</a:t>
            </a:r>
          </a:p>
          <a:p>
            <a:pPr marL="285750" indent="-285750"/>
            <a:r>
              <a:rPr lang="en-US" sz="2400" dirty="0"/>
              <a:t>Manages </a:t>
            </a:r>
            <a:r>
              <a:rPr lang="en-US" sz="2400" b="1" dirty="0"/>
              <a:t>RWS Moravia</a:t>
            </a:r>
            <a:r>
              <a:rPr lang="en-US" sz="2400" dirty="0"/>
              <a:t>’s new Partnership Program.</a:t>
            </a:r>
          </a:p>
          <a:p>
            <a:pPr marL="285750" indent="-285750"/>
            <a:r>
              <a:rPr lang="en-US" sz="2400" dirty="0"/>
              <a:t>My mission:</a:t>
            </a:r>
            <a:br>
              <a:rPr lang="en-US" sz="2400" b="1" dirty="0"/>
            </a:br>
            <a:br>
              <a:rPr lang="en-US" sz="2400" dirty="0">
                <a:solidFill>
                  <a:srgbClr val="CC3127"/>
                </a:solidFill>
              </a:rPr>
            </a:br>
            <a:r>
              <a:rPr lang="en-US" sz="2400" dirty="0">
                <a:solidFill>
                  <a:srgbClr val="CC3127"/>
                </a:solidFill>
              </a:rPr>
              <a:t>Build a robust ecosystem of technology and services around our clients’ global programs.</a:t>
            </a:r>
            <a:endParaRPr lang="de-AT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7CA35-C569-4F39-8D34-85AB69F65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77" y="948690"/>
            <a:ext cx="5173980" cy="5173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852226-AB9D-40FA-A1B5-7F68EE82D8E1}"/>
              </a:ext>
            </a:extLst>
          </p:cNvPr>
          <p:cNvSpPr txBox="1"/>
          <p:nvPr/>
        </p:nvSpPr>
        <p:spPr>
          <a:xfrm>
            <a:off x="10273025" y="4474286"/>
            <a:ext cx="183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Jim Compton,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RWS Moravia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9C04BD-A789-4ED9-8F5E-286657541FAA}"/>
                  </a:ext>
                </a:extLst>
              </p14:cNvPr>
              <p14:cNvContentPartPr/>
              <p14:nvPr/>
            </p14:nvContentPartPr>
            <p14:xfrm>
              <a:off x="2338581" y="4650563"/>
              <a:ext cx="4097880" cy="128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9C04BD-A789-4ED9-8F5E-286657541F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3100" y="4635083"/>
                <a:ext cx="4128483" cy="13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1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00A9E-1774-4B7A-872E-FFE8E8716A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T2 as opposed to T1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4A82E-40BC-44DB-9437-CC92925625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835" y="1553345"/>
            <a:ext cx="5805682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T1 scope is </a:t>
            </a:r>
            <a:r>
              <a:rPr lang="en-US" sz="3600" b="1" dirty="0"/>
              <a:t>Supply Chain Automation</a:t>
            </a:r>
            <a:r>
              <a:rPr lang="en-US" dirty="0"/>
              <a:t>, job level exchange between</a:t>
            </a:r>
          </a:p>
          <a:p>
            <a:pPr lvl="1"/>
            <a:r>
              <a:rPr lang="en-US" sz="3500" b="1" dirty="0"/>
              <a:t>Organizations</a:t>
            </a:r>
            <a:r>
              <a:rPr lang="en-US" dirty="0"/>
              <a:t> such as customer, MLV, SLV, MT Provider, Tool Provider, Freelancer, etc. and</a:t>
            </a:r>
          </a:p>
          <a:p>
            <a:pPr lvl="1"/>
            <a:r>
              <a:rPr lang="en-US" sz="3500" b="1" dirty="0"/>
              <a:t>Agents</a:t>
            </a:r>
            <a:r>
              <a:rPr lang="en-US" dirty="0"/>
              <a:t> such as CMS, TMS, MT Broker, MT Engine, Translation Editor etc.</a:t>
            </a:r>
          </a:p>
          <a:p>
            <a:r>
              <a:rPr lang="en-US" dirty="0"/>
              <a:t>T1 transactions are always </a:t>
            </a:r>
            <a:r>
              <a:rPr lang="en-US" b="1" dirty="0"/>
              <a:t>asynchronous</a:t>
            </a:r>
            <a:r>
              <a:rPr lang="en-US" dirty="0"/>
              <a:t> and exchanging the whole bulk of the job.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C1C0-B4E6-4A13-BD07-4A73AD45E7D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292517" y="1553345"/>
            <a:ext cx="5899483" cy="4636318"/>
          </a:xfrm>
        </p:spPr>
        <p:txBody>
          <a:bodyPr>
            <a:normAutofit/>
          </a:bodyPr>
          <a:lstStyle/>
          <a:p>
            <a:r>
              <a:rPr lang="en-US" dirty="0"/>
              <a:t>T2 addresses instantaneous fragment level exchange between</a:t>
            </a:r>
          </a:p>
          <a:p>
            <a:pPr lvl="1"/>
            <a:r>
              <a:rPr lang="en-US" sz="3200" b="1" dirty="0"/>
              <a:t>Agents</a:t>
            </a:r>
            <a:r>
              <a:rPr lang="en-US" dirty="0"/>
              <a:t> operating on </a:t>
            </a:r>
            <a:r>
              <a:rPr lang="en-US" b="1" dirty="0"/>
              <a:t>bitext units </a:t>
            </a:r>
            <a:r>
              <a:rPr lang="en-US" dirty="0"/>
              <a:t>such as TMS, MT Broker MT Engine, Translation editor etc.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real time, as </a:t>
            </a:r>
            <a:r>
              <a:rPr lang="en-US" b="1" dirty="0"/>
              <a:t>synchronous</a:t>
            </a:r>
            <a:r>
              <a:rPr lang="en-US" dirty="0"/>
              <a:t> transactions</a:t>
            </a:r>
          </a:p>
        </p:txBody>
      </p:sp>
    </p:spTree>
    <p:extLst>
      <p:ext uri="{BB962C8B-B14F-4D97-AF65-F5344CB8AC3E}">
        <p14:creationId xmlns:p14="http://schemas.microsoft.com/office/powerpoint/2010/main" val="29988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9BCC-849A-4F5F-A75A-5897E7401C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T2 Use Cases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AE2432-FD33-4808-A20F-0A111BE221FF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126416" y="1215189"/>
          <a:ext cx="3904163" cy="441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DF11BC58-265B-4351-A703-E4F80147AE5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88187" y="1215189"/>
          <a:ext cx="3904163" cy="441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72439A91-F925-49A1-8646-E897A52C841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30315" y="1215189"/>
          <a:ext cx="3904163" cy="4418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542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87EB32-DBB3-41A8-99D5-A16BA8E5FE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Other Resources for Track 2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8974-95D9-44B1-8A5F-6E0DBBFAFF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OASIS XLIFF OMOS TC</a:t>
            </a:r>
            <a:br>
              <a:rPr lang="en-US" dirty="0"/>
            </a:br>
            <a:r>
              <a:rPr lang="en-US" dirty="0">
                <a:hlinkClick r:id="rId2"/>
              </a:rPr>
              <a:t>https://www.oasis-open.org/committees/tc_home.php?wg_abbrev=xliff-omos</a:t>
            </a:r>
            <a:r>
              <a:rPr lang="en-US" dirty="0"/>
              <a:t> </a:t>
            </a:r>
          </a:p>
          <a:p>
            <a:r>
              <a:rPr lang="en-US" dirty="0"/>
              <a:t>OASIS XLIFF OMOS TC - JLIFF Repository on GitHub</a:t>
            </a:r>
            <a:br>
              <a:rPr lang="en-US" dirty="0"/>
            </a:br>
            <a:r>
              <a:rPr lang="en-US" dirty="0">
                <a:hlinkClick r:id="rId3"/>
              </a:rPr>
              <a:t>https://github.com/oasis-tcs/xliff-omos-jliff</a:t>
            </a:r>
            <a:r>
              <a:rPr lang="en-US" dirty="0"/>
              <a:t> </a:t>
            </a:r>
          </a:p>
          <a:p>
            <a:r>
              <a:rPr lang="en-US" dirty="0" err="1"/>
              <a:t>Vistatec’s</a:t>
            </a:r>
            <a:r>
              <a:rPr lang="en-US" dirty="0"/>
              <a:t> Phil Ritchie – JLIFF C# library (MIT License)</a:t>
            </a:r>
            <a:br>
              <a:rPr lang="en-US" dirty="0"/>
            </a:br>
            <a:r>
              <a:rPr lang="en-US" dirty="0">
                <a:hlinkClick r:id="rId4"/>
              </a:rPr>
              <a:t>https://github.com/vistatec/JliffGraphTools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Getting Involved</a:t>
            </a:r>
          </a:p>
        </p:txBody>
      </p:sp>
    </p:spTree>
    <p:extLst>
      <p:ext uri="{BB962C8B-B14F-4D97-AF65-F5344CB8AC3E}">
        <p14:creationId xmlns:p14="http://schemas.microsoft.com/office/powerpoint/2010/main" val="20054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682373-15C1-42E5-9085-E0D38B6830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You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88AE-AEA8-4A0F-AF38-60B4747FAB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Track 1 is ready for </a:t>
            </a:r>
          </a:p>
          <a:p>
            <a:pPr lvl="1"/>
            <a:r>
              <a:rPr lang="en-US" dirty="0"/>
              <a:t>Feedback on the deliverables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Help with finalizing the API</a:t>
            </a:r>
          </a:p>
          <a:p>
            <a:pPr lvl="1"/>
            <a:r>
              <a:rPr lang="en-US" dirty="0"/>
              <a:t>Reference implementations</a:t>
            </a:r>
          </a:p>
          <a:p>
            <a:r>
              <a:rPr lang="en-US" dirty="0"/>
              <a:t>Track 1 goal is to be finished by GALA Munich</a:t>
            </a:r>
          </a:p>
          <a:p>
            <a:endParaRPr lang="en-US" dirty="0"/>
          </a:p>
          <a:p>
            <a:r>
              <a:rPr lang="en-US" dirty="0"/>
              <a:t>Track 2 is looking for volunteers</a:t>
            </a:r>
          </a:p>
          <a:p>
            <a:pPr lvl="1"/>
            <a:r>
              <a:rPr lang="en-US" dirty="0"/>
              <a:t>Face2face meeting of Track 2 team at GALA Munich preconference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C485E-54D2-4470-BD1C-C3BF598EC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022" y="1463040"/>
            <a:ext cx="5839842" cy="15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07F10-A958-4107-9E3A-5A5FDA0354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to Join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B4BA5-FBBC-43EC-AAF5-DCD6E5E1DF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6834" y="1167064"/>
            <a:ext cx="11000317" cy="48366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Joining does NOT require GALA membership, but it DOES require setting up an account and accepting the legal agreement.</a:t>
            </a:r>
          </a:p>
          <a:p>
            <a:r>
              <a:rPr lang="en-US" dirty="0"/>
              <a:t>Set up an account: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linkClick r:id="rId3"/>
              </a:rPr>
              <a:t>https://www.gala-global.org/user/register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Register as a new member.</a:t>
            </a:r>
          </a:p>
          <a:p>
            <a:pPr lvl="1"/>
            <a:endParaRPr lang="en-US" dirty="0"/>
          </a:p>
          <a:p>
            <a:r>
              <a:rPr lang="en-US" dirty="0"/>
              <a:t>Join the Connect Group for TAPICC: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hlinkClick r:id="rId4"/>
              </a:rPr>
              <a:t>https://www.gala-global.org/community-groups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Search for “TAPICC”.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the group.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on “Join this group”.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Click through and accept the legal.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/>
              <a:t>(If you are representing an organization, you probably need to talk to your legal department. </a:t>
            </a:r>
            <a:r>
              <a:rPr lang="en-US" sz="2200" dirty="0">
                <a:hlinkClick r:id="rId5"/>
              </a:rPr>
              <a:t>https://www.gala-global.org/tapicc-legal-agreement</a:t>
            </a:r>
            <a:r>
              <a:rPr lang="en-US" sz="2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9258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7506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14679"/>
            <a:ext cx="12192000" cy="1442265"/>
          </a:xfrm>
        </p:spPr>
        <p:txBody>
          <a:bodyPr/>
          <a:lstStyle/>
          <a:p>
            <a:r>
              <a:rPr lang="en-US" sz="8800" b="1" dirty="0"/>
              <a:t>TAPICC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664" y="1799689"/>
            <a:ext cx="10452422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https://www.gala-global.org/TAPICC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664" y="3008120"/>
            <a:ext cx="4170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1"/>
                </a:solidFill>
              </a:rPr>
              <a:t>Project Charter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1"/>
                </a:solidFill>
              </a:rPr>
              <a:t>Open Source Legal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bg1"/>
                </a:solidFill>
              </a:rPr>
              <a:t>Project Statement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8397" y="3008120"/>
            <a:ext cx="417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TAPICC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Various links</a:t>
            </a:r>
          </a:p>
        </p:txBody>
      </p:sp>
    </p:spTree>
    <p:extLst>
      <p:ext uri="{BB962C8B-B14F-4D97-AF65-F5344CB8AC3E}">
        <p14:creationId xmlns:p14="http://schemas.microsoft.com/office/powerpoint/2010/main" val="1039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de-AT" dirty="0"/>
              <a:t>GALA?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86835" y="1553345"/>
            <a:ext cx="5365326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non-profit trade association with membership of 400 companies (LSPs, tech developers, buyers of translation)</a:t>
            </a:r>
            <a:endParaRPr lang="de-AT" dirty="0"/>
          </a:p>
          <a:p>
            <a:r>
              <a:rPr lang="en-US" dirty="0"/>
              <a:t>Non-biased platform for information-sharing and collaboration, training and professional development</a:t>
            </a:r>
          </a:p>
          <a:p>
            <a:r>
              <a:rPr lang="en-US" dirty="0"/>
              <a:t>Many organizational partnerships, including TAUS and LTI</a:t>
            </a:r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3C8431-06F4-494B-824C-CA8A2E8C8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6" r="4286"/>
          <a:stretch/>
        </p:blipFill>
        <p:spPr>
          <a:xfrm>
            <a:off x="6128094" y="1463040"/>
            <a:ext cx="5710323" cy="312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2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GALA is the </a:t>
            </a:r>
            <a:r>
              <a:rPr lang="en-US" b="1" dirty="0"/>
              <a:t>foundation</a:t>
            </a:r>
            <a:r>
              <a:rPr lang="en-US" dirty="0"/>
              <a:t> of the TAPICC initiative.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487363" y="1423368"/>
          <a:ext cx="1099978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2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8E7EB-8816-4C2E-8143-8BB0185F3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458E7EB-8816-4C2E-8143-8BB0185F3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F4600D-9578-4EDA-9615-76FB75D4A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1F4600D-9578-4EDA-9615-76FB75D4A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08090C-A22D-45FF-BDB8-D64CCB40AE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4008090C-A22D-45FF-BDB8-D64CCB40AE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2C5A48-C0E8-493D-990A-A9548C7E2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62C5A48-C0E8-493D-990A-A9548C7E20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B11ED-BFB5-49EE-B3C6-D2D27B568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6E6B11ED-BFB5-49EE-B3C6-D2D27B568B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C4A685-F2C6-448B-A7BB-740365CE0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F1C4A685-F2C6-448B-A7BB-740365CE0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757950-A333-4153-8BA8-9F330BDB2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64" y="0"/>
            <a:ext cx="994513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D3F215-F324-4416-A8A0-679354EFEF3A}"/>
              </a:ext>
            </a:extLst>
          </p:cNvPr>
          <p:cNvSpPr txBox="1"/>
          <p:nvPr/>
        </p:nvSpPr>
        <p:spPr>
          <a:xfrm>
            <a:off x="1027313" y="774383"/>
            <a:ext cx="99683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Represent a CMS, DAM or similar tech?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Represent a TMS, CAT tool or similar tech?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Create / manage content that must get localized?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Responsible for localizing / translating content?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Any system integrators?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81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sz="7200" dirty="0"/>
              <a:t> (and What Is)</a:t>
            </a:r>
            <a:br>
              <a:rPr lang="en-US" sz="7200" dirty="0"/>
            </a:br>
            <a:r>
              <a:rPr lang="en-US" dirty="0"/>
              <a:t>TAPICC?</a:t>
            </a:r>
          </a:p>
        </p:txBody>
      </p:sp>
    </p:spTree>
    <p:extLst>
      <p:ext uri="{BB962C8B-B14F-4D97-AF65-F5344CB8AC3E}">
        <p14:creationId xmlns:p14="http://schemas.microsoft.com/office/powerpoint/2010/main" val="31602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ectrical-cable-mess.jpg">
            <a:extLst>
              <a:ext uri="{FF2B5EF4-FFF2-40B4-BE49-F238E27FC236}">
                <a16:creationId xmlns:a16="http://schemas.microsoft.com/office/drawing/2014/main" id="{CBA00095-287E-408A-B8B6-31E02E384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496ACED-9F6B-4CC5-A927-FB932E0FA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2"/>
            <a:ext cx="5442280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2E921-921C-4D9F-91F6-B0C01C23A36E}"/>
              </a:ext>
            </a:extLst>
          </p:cNvPr>
          <p:cNvSpPr txBox="1"/>
          <p:nvPr/>
        </p:nvSpPr>
        <p:spPr>
          <a:xfrm>
            <a:off x="640079" y="4025589"/>
            <a:ext cx="4610932" cy="1415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A brief history of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66057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vergent, Arrows, Left, Right, Fork">
            <a:extLst>
              <a:ext uri="{FF2B5EF4-FFF2-40B4-BE49-F238E27FC236}">
                <a16:creationId xmlns:a16="http://schemas.microsoft.com/office/drawing/2014/main" id="{297ACB63-90A4-4020-A46F-6B7DF8D1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1945" y="250062"/>
            <a:ext cx="5348288" cy="543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C61BB-7C18-494C-A418-B8F7DC7A2056}"/>
              </a:ext>
            </a:extLst>
          </p:cNvPr>
          <p:cNvSpPr txBox="1"/>
          <p:nvPr/>
        </p:nvSpPr>
        <p:spPr>
          <a:xfrm>
            <a:off x="6007541" y="295386"/>
            <a:ext cx="46689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content management</a:t>
            </a:r>
            <a:br>
              <a:rPr lang="en-US" sz="2400" dirty="0"/>
            </a:br>
            <a:r>
              <a:rPr lang="en-US" sz="2400" dirty="0"/>
              <a:t>tech and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BE72C-A6A5-4425-8257-A3687FB0159F}"/>
              </a:ext>
            </a:extLst>
          </p:cNvPr>
          <p:cNvSpPr txBox="1"/>
          <p:nvPr/>
        </p:nvSpPr>
        <p:spPr>
          <a:xfrm>
            <a:off x="6007541" y="4680363"/>
            <a:ext cx="5306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translation management</a:t>
            </a:r>
            <a:br>
              <a:rPr lang="en-US" sz="2400" dirty="0"/>
            </a:br>
            <a:r>
              <a:rPr lang="en-US" sz="2400" dirty="0"/>
              <a:t>tech and practices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7AAB0-461F-4E6A-9914-042AF25250AC}"/>
              </a:ext>
            </a:extLst>
          </p:cNvPr>
          <p:cNvSpPr/>
          <p:nvPr/>
        </p:nvSpPr>
        <p:spPr>
          <a:xfrm>
            <a:off x="5847521" y="1631825"/>
            <a:ext cx="5306068" cy="3048537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the CMS/TMS gap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AA5F6-899F-46CC-8928-CA0986107CC8}"/>
              </a:ext>
            </a:extLst>
          </p:cNvPr>
          <p:cNvSpPr txBox="1"/>
          <p:nvPr/>
        </p:nvSpPr>
        <p:spPr>
          <a:xfrm>
            <a:off x="0" y="606391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1"/>
                </a:solidFill>
              </a:rPr>
              <a:t>Starts with: “How do I translate the content that I’m managing in my CMS?”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EF8C9DBE-BD03-4FD2-8047-BB7A8BE16AA7}"/>
              </a:ext>
            </a:extLst>
          </p:cNvPr>
          <p:cNvSpPr/>
          <p:nvPr/>
        </p:nvSpPr>
        <p:spPr>
          <a:xfrm>
            <a:off x="788670" y="4582058"/>
            <a:ext cx="1520190" cy="1017270"/>
          </a:xfrm>
          <a:prstGeom prst="wedgeRectCallout">
            <a:avLst>
              <a:gd name="adj1" fmla="val 3980"/>
              <a:gd name="adj2" fmla="val -209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mid-to-late 1990s</a:t>
            </a:r>
          </a:p>
        </p:txBody>
      </p:sp>
    </p:spTree>
    <p:extLst>
      <p:ext uri="{BB962C8B-B14F-4D97-AF65-F5344CB8AC3E}">
        <p14:creationId xmlns:p14="http://schemas.microsoft.com/office/powerpoint/2010/main" val="20171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10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1379</Words>
  <Application>Microsoft Office PowerPoint</Application>
  <PresentationFormat>Widescreen</PresentationFormat>
  <Paragraphs>271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Whitney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API Integration!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2018-11-17T01:40:02Z</dcterms:modified>
</cp:coreProperties>
</file>